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 id="2147483738" r:id="rId3"/>
    <p:sldMasterId id="2147483818" r:id="rId4"/>
  </p:sldMasterIdLst>
  <p:notesMasterIdLst>
    <p:notesMasterId r:id="rId62"/>
  </p:notesMasterIdLst>
  <p:sldIdLst>
    <p:sldId id="300" r:id="rId5"/>
    <p:sldId id="263" r:id="rId6"/>
    <p:sldId id="691" r:id="rId7"/>
    <p:sldId id="315" r:id="rId8"/>
    <p:sldId id="267" r:id="rId9"/>
    <p:sldId id="268" r:id="rId10"/>
    <p:sldId id="270" r:id="rId11"/>
    <p:sldId id="5216" r:id="rId12"/>
    <p:sldId id="262" r:id="rId13"/>
    <p:sldId id="5217" r:id="rId14"/>
    <p:sldId id="266" r:id="rId15"/>
    <p:sldId id="5218" r:id="rId16"/>
    <p:sldId id="272" r:id="rId17"/>
    <p:sldId id="273" r:id="rId18"/>
    <p:sldId id="264" r:id="rId19"/>
    <p:sldId id="5219" r:id="rId20"/>
    <p:sldId id="257" r:id="rId21"/>
    <p:sldId id="5220" r:id="rId22"/>
    <p:sldId id="5221" r:id="rId23"/>
    <p:sldId id="5222" r:id="rId24"/>
    <p:sldId id="5223" r:id="rId25"/>
    <p:sldId id="5224" r:id="rId26"/>
    <p:sldId id="5225" r:id="rId27"/>
    <p:sldId id="5226" r:id="rId28"/>
    <p:sldId id="2966" r:id="rId29"/>
    <p:sldId id="278" r:id="rId30"/>
    <p:sldId id="279" r:id="rId31"/>
    <p:sldId id="5227" r:id="rId32"/>
    <p:sldId id="281" r:id="rId33"/>
    <p:sldId id="5235" r:id="rId34"/>
    <p:sldId id="258" r:id="rId35"/>
    <p:sldId id="259" r:id="rId36"/>
    <p:sldId id="260" r:id="rId37"/>
    <p:sldId id="261" r:id="rId38"/>
    <p:sldId id="5236" r:id="rId39"/>
    <p:sldId id="5237" r:id="rId40"/>
    <p:sldId id="282" r:id="rId41"/>
    <p:sldId id="5229" r:id="rId42"/>
    <p:sldId id="5228" r:id="rId43"/>
    <p:sldId id="5230" r:id="rId44"/>
    <p:sldId id="285" r:id="rId45"/>
    <p:sldId id="286" r:id="rId46"/>
    <p:sldId id="5231" r:id="rId47"/>
    <p:sldId id="288" r:id="rId48"/>
    <p:sldId id="5232" r:id="rId49"/>
    <p:sldId id="290" r:id="rId50"/>
    <p:sldId id="291" r:id="rId51"/>
    <p:sldId id="292" r:id="rId52"/>
    <p:sldId id="293" r:id="rId53"/>
    <p:sldId id="294" r:id="rId54"/>
    <p:sldId id="295" r:id="rId55"/>
    <p:sldId id="296" r:id="rId56"/>
    <p:sldId id="5233" r:id="rId57"/>
    <p:sldId id="5234" r:id="rId58"/>
    <p:sldId id="299" r:id="rId59"/>
    <p:sldId id="4872" r:id="rId60"/>
    <p:sldId id="485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82" autoAdjust="0"/>
    <p:restoredTop sz="94660"/>
  </p:normalViewPr>
  <p:slideViewPr>
    <p:cSldViewPr snapToGrid="0">
      <p:cViewPr varScale="1">
        <p:scale>
          <a:sx n="59" d="100"/>
          <a:sy n="59" d="100"/>
        </p:scale>
        <p:origin x="95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999E90-372E-44A2-B579-9770D7DE22CF}"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en-US"/>
        </a:p>
      </dgm:t>
    </dgm:pt>
    <dgm:pt modelId="{49C862A3-72F3-45ED-8ADF-7015D56F0C38}">
      <dgm:prSet/>
      <dgm:spPr/>
      <dgm:t>
        <a:bodyPr/>
        <a:lstStyle/>
        <a:p>
          <a:pPr>
            <a:lnSpc>
              <a:spcPct val="100000"/>
            </a:lnSpc>
          </a:pPr>
          <a:r>
            <a:rPr lang="en-US" dirty="0" err="1"/>
            <a:t>ArgoCD</a:t>
          </a:r>
          <a:r>
            <a:rPr lang="en-US" dirty="0"/>
            <a:t> is a Kubernetes-native continuous delivery tool. It automates the deployment of applications to Kubernetes clusters. </a:t>
          </a:r>
          <a:r>
            <a:rPr lang="en-US" dirty="0" err="1"/>
            <a:t>ArgoCD</a:t>
          </a:r>
          <a:r>
            <a:rPr lang="en-US" dirty="0"/>
            <a:t> tracks application definitions and configurations in Git repositories. </a:t>
          </a:r>
        </a:p>
      </dgm:t>
    </dgm:pt>
    <dgm:pt modelId="{0F0AC162-975C-4698-927B-9F45B9661074}" type="parTrans" cxnId="{FF02DED1-4D7E-400D-BA04-95C130517030}">
      <dgm:prSet/>
      <dgm:spPr/>
      <dgm:t>
        <a:bodyPr/>
        <a:lstStyle/>
        <a:p>
          <a:pPr>
            <a:lnSpc>
              <a:spcPct val="100000"/>
            </a:lnSpc>
          </a:pPr>
          <a:endParaRPr lang="en-US"/>
        </a:p>
      </dgm:t>
    </dgm:pt>
    <dgm:pt modelId="{C7A6366C-635C-4363-9DB5-093AE98AF64A}" type="sibTrans" cxnId="{FF02DED1-4D7E-400D-BA04-95C130517030}">
      <dgm:prSet/>
      <dgm:spPr/>
      <dgm:t>
        <a:bodyPr/>
        <a:lstStyle/>
        <a:p>
          <a:pPr>
            <a:lnSpc>
              <a:spcPct val="100000"/>
            </a:lnSpc>
          </a:pPr>
          <a:endParaRPr lang="en-US"/>
        </a:p>
      </dgm:t>
    </dgm:pt>
    <dgm:pt modelId="{B0DB5C54-6259-4048-9E06-E7644A1CF6EE}">
      <dgm:prSet/>
      <dgm:spPr/>
      <dgm:t>
        <a:bodyPr/>
        <a:lstStyle/>
        <a:p>
          <a:pPr>
            <a:lnSpc>
              <a:spcPct val="100000"/>
            </a:lnSpc>
          </a:pPr>
          <a:r>
            <a:rPr lang="en-US"/>
            <a:t>It ensures the desired state in Git matches the actual state in the cluster. This approach improves consistency, reliability, and transparency in application deployments.</a:t>
          </a:r>
        </a:p>
      </dgm:t>
    </dgm:pt>
    <dgm:pt modelId="{9E72C1A6-378E-416B-9051-BF16D72B5114}" type="parTrans" cxnId="{2B86818E-279C-4531-B5C2-5430EAB98E5C}">
      <dgm:prSet/>
      <dgm:spPr/>
      <dgm:t>
        <a:bodyPr/>
        <a:lstStyle/>
        <a:p>
          <a:pPr>
            <a:lnSpc>
              <a:spcPct val="100000"/>
            </a:lnSpc>
          </a:pPr>
          <a:endParaRPr lang="en-US"/>
        </a:p>
      </dgm:t>
    </dgm:pt>
    <dgm:pt modelId="{C6887791-2537-49A7-9F91-C81EA2BB45BE}" type="sibTrans" cxnId="{2B86818E-279C-4531-B5C2-5430EAB98E5C}">
      <dgm:prSet/>
      <dgm:spPr/>
      <dgm:t>
        <a:bodyPr/>
        <a:lstStyle/>
        <a:p>
          <a:pPr>
            <a:lnSpc>
              <a:spcPct val="100000"/>
            </a:lnSpc>
          </a:pPr>
          <a:endParaRPr lang="en-US"/>
        </a:p>
      </dgm:t>
    </dgm:pt>
    <dgm:pt modelId="{4821E68F-3178-4112-BF70-B77C4D6DC843}">
      <dgm:prSet/>
      <dgm:spPr/>
      <dgm:t>
        <a:bodyPr/>
        <a:lstStyle/>
        <a:p>
          <a:pPr>
            <a:lnSpc>
              <a:spcPct val="100000"/>
            </a:lnSpc>
          </a:pPr>
          <a:r>
            <a:rPr lang="en-US"/>
            <a:t>Questions : Why we need separate CD tools, What are the challenges?</a:t>
          </a:r>
        </a:p>
      </dgm:t>
    </dgm:pt>
    <dgm:pt modelId="{FF4135A6-8136-4516-A6A8-CC2F4FAA745D}" type="parTrans" cxnId="{A5E62ACD-B982-4843-BB04-C556868EA3E7}">
      <dgm:prSet/>
      <dgm:spPr/>
      <dgm:t>
        <a:bodyPr/>
        <a:lstStyle/>
        <a:p>
          <a:pPr>
            <a:lnSpc>
              <a:spcPct val="100000"/>
            </a:lnSpc>
          </a:pPr>
          <a:endParaRPr lang="en-US"/>
        </a:p>
      </dgm:t>
    </dgm:pt>
    <dgm:pt modelId="{4CEDD850-2FCF-42CB-AB43-A9CEF17B33F7}" type="sibTrans" cxnId="{A5E62ACD-B982-4843-BB04-C556868EA3E7}">
      <dgm:prSet/>
      <dgm:spPr/>
      <dgm:t>
        <a:bodyPr/>
        <a:lstStyle/>
        <a:p>
          <a:pPr>
            <a:lnSpc>
              <a:spcPct val="100000"/>
            </a:lnSpc>
          </a:pPr>
          <a:endParaRPr lang="en-US"/>
        </a:p>
      </dgm:t>
    </dgm:pt>
    <dgm:pt modelId="{C3FD7E77-1470-4E2F-9C47-F60C8085C2BE}" type="pres">
      <dgm:prSet presAssocID="{CE999E90-372E-44A2-B579-9770D7DE22CF}" presName="linear" presStyleCnt="0">
        <dgm:presLayoutVars>
          <dgm:animLvl val="lvl"/>
          <dgm:resizeHandles val="exact"/>
        </dgm:presLayoutVars>
      </dgm:prSet>
      <dgm:spPr/>
    </dgm:pt>
    <dgm:pt modelId="{90996ED1-F864-4628-86A7-0A9AD95F1E86}" type="pres">
      <dgm:prSet presAssocID="{49C862A3-72F3-45ED-8ADF-7015D56F0C38}" presName="parentText" presStyleLbl="node1" presStyleIdx="0" presStyleCnt="3">
        <dgm:presLayoutVars>
          <dgm:chMax val="0"/>
          <dgm:bulletEnabled val="1"/>
        </dgm:presLayoutVars>
      </dgm:prSet>
      <dgm:spPr/>
    </dgm:pt>
    <dgm:pt modelId="{8F0D953C-7A6F-4409-BDD4-29EE1914BCE6}" type="pres">
      <dgm:prSet presAssocID="{C7A6366C-635C-4363-9DB5-093AE98AF64A}" presName="spacer" presStyleCnt="0"/>
      <dgm:spPr/>
    </dgm:pt>
    <dgm:pt modelId="{6A35CF8B-287A-411C-86D6-6F2F5F06BF1E}" type="pres">
      <dgm:prSet presAssocID="{B0DB5C54-6259-4048-9E06-E7644A1CF6EE}" presName="parentText" presStyleLbl="node1" presStyleIdx="1" presStyleCnt="3">
        <dgm:presLayoutVars>
          <dgm:chMax val="0"/>
          <dgm:bulletEnabled val="1"/>
        </dgm:presLayoutVars>
      </dgm:prSet>
      <dgm:spPr/>
    </dgm:pt>
    <dgm:pt modelId="{A433B23A-B707-4C7C-AC4D-632449ECC454}" type="pres">
      <dgm:prSet presAssocID="{C6887791-2537-49A7-9F91-C81EA2BB45BE}" presName="spacer" presStyleCnt="0"/>
      <dgm:spPr/>
    </dgm:pt>
    <dgm:pt modelId="{E9804087-A6B4-469A-AC9F-AD4197B7C890}" type="pres">
      <dgm:prSet presAssocID="{4821E68F-3178-4112-BF70-B77C4D6DC843}" presName="parentText" presStyleLbl="node1" presStyleIdx="2" presStyleCnt="3">
        <dgm:presLayoutVars>
          <dgm:chMax val="0"/>
          <dgm:bulletEnabled val="1"/>
        </dgm:presLayoutVars>
      </dgm:prSet>
      <dgm:spPr/>
    </dgm:pt>
  </dgm:ptLst>
  <dgm:cxnLst>
    <dgm:cxn modelId="{26B29710-BA0D-494E-8511-1D187110BE3B}" type="presOf" srcId="{B0DB5C54-6259-4048-9E06-E7644A1CF6EE}" destId="{6A35CF8B-287A-411C-86D6-6F2F5F06BF1E}" srcOrd="0" destOrd="0" presId="urn:microsoft.com/office/officeart/2005/8/layout/vList2"/>
    <dgm:cxn modelId="{50A9C35E-747C-4877-8928-D04B780EEC47}" type="presOf" srcId="{CE999E90-372E-44A2-B579-9770D7DE22CF}" destId="{C3FD7E77-1470-4E2F-9C47-F60C8085C2BE}" srcOrd="0" destOrd="0" presId="urn:microsoft.com/office/officeart/2005/8/layout/vList2"/>
    <dgm:cxn modelId="{9620DA6B-ED19-44C6-ACF3-7A2CE5C0AF7A}" type="presOf" srcId="{4821E68F-3178-4112-BF70-B77C4D6DC843}" destId="{E9804087-A6B4-469A-AC9F-AD4197B7C890}" srcOrd="0" destOrd="0" presId="urn:microsoft.com/office/officeart/2005/8/layout/vList2"/>
    <dgm:cxn modelId="{7B22E86F-E9E3-4536-9996-BE80CD7022AC}" type="presOf" srcId="{49C862A3-72F3-45ED-8ADF-7015D56F0C38}" destId="{90996ED1-F864-4628-86A7-0A9AD95F1E86}" srcOrd="0" destOrd="0" presId="urn:microsoft.com/office/officeart/2005/8/layout/vList2"/>
    <dgm:cxn modelId="{2B86818E-279C-4531-B5C2-5430EAB98E5C}" srcId="{CE999E90-372E-44A2-B579-9770D7DE22CF}" destId="{B0DB5C54-6259-4048-9E06-E7644A1CF6EE}" srcOrd="1" destOrd="0" parTransId="{9E72C1A6-378E-416B-9051-BF16D72B5114}" sibTransId="{C6887791-2537-49A7-9F91-C81EA2BB45BE}"/>
    <dgm:cxn modelId="{A5E62ACD-B982-4843-BB04-C556868EA3E7}" srcId="{CE999E90-372E-44A2-B579-9770D7DE22CF}" destId="{4821E68F-3178-4112-BF70-B77C4D6DC843}" srcOrd="2" destOrd="0" parTransId="{FF4135A6-8136-4516-A6A8-CC2F4FAA745D}" sibTransId="{4CEDD850-2FCF-42CB-AB43-A9CEF17B33F7}"/>
    <dgm:cxn modelId="{FF02DED1-4D7E-400D-BA04-95C130517030}" srcId="{CE999E90-372E-44A2-B579-9770D7DE22CF}" destId="{49C862A3-72F3-45ED-8ADF-7015D56F0C38}" srcOrd="0" destOrd="0" parTransId="{0F0AC162-975C-4698-927B-9F45B9661074}" sibTransId="{C7A6366C-635C-4363-9DB5-093AE98AF64A}"/>
    <dgm:cxn modelId="{84516956-DF18-4178-BB21-0F6FAF88D4B1}" type="presParOf" srcId="{C3FD7E77-1470-4E2F-9C47-F60C8085C2BE}" destId="{90996ED1-F864-4628-86A7-0A9AD95F1E86}" srcOrd="0" destOrd="0" presId="urn:microsoft.com/office/officeart/2005/8/layout/vList2"/>
    <dgm:cxn modelId="{6E74D4B6-AB25-4B34-82CC-825E24B02049}" type="presParOf" srcId="{C3FD7E77-1470-4E2F-9C47-F60C8085C2BE}" destId="{8F0D953C-7A6F-4409-BDD4-29EE1914BCE6}" srcOrd="1" destOrd="0" presId="urn:microsoft.com/office/officeart/2005/8/layout/vList2"/>
    <dgm:cxn modelId="{90BE9131-6B27-4FA1-A237-19FEB69B2A2A}" type="presParOf" srcId="{C3FD7E77-1470-4E2F-9C47-F60C8085C2BE}" destId="{6A35CF8B-287A-411C-86D6-6F2F5F06BF1E}" srcOrd="2" destOrd="0" presId="urn:microsoft.com/office/officeart/2005/8/layout/vList2"/>
    <dgm:cxn modelId="{9FB06FE8-841F-404B-9E6D-0C6B4BB784D4}" type="presParOf" srcId="{C3FD7E77-1470-4E2F-9C47-F60C8085C2BE}" destId="{A433B23A-B707-4C7C-AC4D-632449ECC454}" srcOrd="3" destOrd="0" presId="urn:microsoft.com/office/officeart/2005/8/layout/vList2"/>
    <dgm:cxn modelId="{4153D152-5A8D-41D1-945E-7987523673E4}" type="presParOf" srcId="{C3FD7E77-1470-4E2F-9C47-F60C8085C2BE}" destId="{E9804087-A6B4-469A-AC9F-AD4197B7C89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3E61C8B-C3CC-4BD0-8F97-40774FFBF6A1}"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US"/>
        </a:p>
      </dgm:t>
    </dgm:pt>
    <dgm:pt modelId="{E01075D2-A86A-40B9-8E9A-C3D20688C8CA}">
      <dgm:prSet custT="1"/>
      <dgm:spPr/>
      <dgm:t>
        <a:bodyPr/>
        <a:lstStyle/>
        <a:p>
          <a:r>
            <a:rPr lang="en-US" sz="2400" b="0" i="0" dirty="0"/>
            <a:t>This is the application CRD where </a:t>
          </a:r>
          <a:r>
            <a:rPr lang="en-US" sz="2400" b="1" i="0" dirty="0"/>
            <a:t>kind</a:t>
          </a:r>
          <a:r>
            <a:rPr lang="en-US" sz="2400" b="0" i="0" dirty="0"/>
            <a:t> is “</a:t>
          </a:r>
          <a:r>
            <a:rPr lang="en-US" sz="2400" b="1" i="0" dirty="0"/>
            <a:t>Application</a:t>
          </a:r>
          <a:r>
            <a:rPr lang="en-US" sz="2400" b="0" i="0" dirty="0"/>
            <a:t>” and </a:t>
          </a:r>
          <a:r>
            <a:rPr lang="en-US" sz="2400" b="1" i="0" dirty="0"/>
            <a:t>namespace</a:t>
          </a:r>
          <a:r>
            <a:rPr lang="en-US" sz="2400" b="0" i="0" dirty="0"/>
            <a:t> is “</a:t>
          </a:r>
          <a:r>
            <a:rPr lang="en-US" sz="2400" b="1" i="0" dirty="0" err="1"/>
            <a:t>argocd</a:t>
          </a:r>
          <a:r>
            <a:rPr lang="en-US" sz="2400" b="0" i="0" dirty="0"/>
            <a:t>” which tells that in the application that we are creating should be in </a:t>
          </a:r>
          <a:r>
            <a:rPr lang="en-US" sz="2400" b="0" i="0" dirty="0" err="1"/>
            <a:t>argocd</a:t>
          </a:r>
          <a:r>
            <a:rPr lang="en-US" sz="2400" b="0" i="0" dirty="0"/>
            <a:t> namespace where the </a:t>
          </a:r>
          <a:r>
            <a:rPr lang="en-US" sz="2400" b="0" i="0" dirty="0" err="1"/>
            <a:t>argocd</a:t>
          </a:r>
          <a:r>
            <a:rPr lang="en-US" sz="2400" b="0" i="0" dirty="0"/>
            <a:t> pods (controller , server ….</a:t>
          </a:r>
          <a:r>
            <a:rPr lang="en-US" sz="2400" b="0" i="0" dirty="0" err="1"/>
            <a:t>etc</a:t>
          </a:r>
          <a:r>
            <a:rPr lang="en-US" sz="2400" b="0" i="0" dirty="0"/>
            <a:t>) are running . </a:t>
          </a:r>
          <a:endParaRPr lang="en-US" sz="2400" dirty="0"/>
        </a:p>
      </dgm:t>
    </dgm:pt>
    <dgm:pt modelId="{E6A44EC4-F73B-4E78-BAAD-FFA3F0463F2D}" type="parTrans" cxnId="{3FB2C1A1-3130-46F1-B05B-BB173E21500A}">
      <dgm:prSet/>
      <dgm:spPr/>
      <dgm:t>
        <a:bodyPr/>
        <a:lstStyle/>
        <a:p>
          <a:endParaRPr lang="en-US" sz="1600"/>
        </a:p>
      </dgm:t>
    </dgm:pt>
    <dgm:pt modelId="{B113CB38-8BD4-42FC-9DA0-92F23AF3202D}" type="sibTrans" cxnId="{3FB2C1A1-3130-46F1-B05B-BB173E21500A}">
      <dgm:prSet/>
      <dgm:spPr/>
      <dgm:t>
        <a:bodyPr/>
        <a:lstStyle/>
        <a:p>
          <a:endParaRPr lang="en-US" sz="1600"/>
        </a:p>
      </dgm:t>
    </dgm:pt>
    <dgm:pt modelId="{B8551A12-4D5A-4A25-9F89-DF6DE3456225}">
      <dgm:prSet custT="1"/>
      <dgm:spPr/>
      <dgm:t>
        <a:bodyPr/>
        <a:lstStyle/>
        <a:p>
          <a:r>
            <a:rPr lang="en-US" sz="2400" b="0" i="0"/>
            <a:t>The </a:t>
          </a:r>
          <a:r>
            <a:rPr lang="en-US" sz="2400" b="1" i="0"/>
            <a:t>project</a:t>
          </a:r>
          <a:r>
            <a:rPr lang="en-US" sz="2400" b="0" i="0"/>
            <a:t> field is “</a:t>
          </a:r>
          <a:r>
            <a:rPr lang="en-US" sz="2400" b="1" i="0"/>
            <a:t>default</a:t>
          </a:r>
          <a:r>
            <a:rPr lang="en-US" sz="2400" b="0" i="0"/>
            <a:t>” à Every application belong to a single project ( If not specified , it will assume it as default )</a:t>
          </a:r>
          <a:endParaRPr lang="en-US" sz="2400"/>
        </a:p>
      </dgm:t>
    </dgm:pt>
    <dgm:pt modelId="{0637CDE5-B38C-4043-84AA-C413D0FD528B}" type="parTrans" cxnId="{5E2F6601-346F-48F6-959E-3FD3A92D05D1}">
      <dgm:prSet/>
      <dgm:spPr/>
      <dgm:t>
        <a:bodyPr/>
        <a:lstStyle/>
        <a:p>
          <a:endParaRPr lang="en-US" sz="1600"/>
        </a:p>
      </dgm:t>
    </dgm:pt>
    <dgm:pt modelId="{FE71B1EB-3CC6-43A8-884F-7122A8E01D70}" type="sibTrans" cxnId="{5E2F6601-346F-48F6-959E-3FD3A92D05D1}">
      <dgm:prSet/>
      <dgm:spPr/>
      <dgm:t>
        <a:bodyPr/>
        <a:lstStyle/>
        <a:p>
          <a:endParaRPr lang="en-US" sz="1600"/>
        </a:p>
      </dgm:t>
    </dgm:pt>
    <dgm:pt modelId="{E46EA7B9-4B1D-4F3F-9490-E50F712B8670}" type="pres">
      <dgm:prSet presAssocID="{E3E61C8B-C3CC-4BD0-8F97-40774FFBF6A1}" presName="linear" presStyleCnt="0">
        <dgm:presLayoutVars>
          <dgm:animLvl val="lvl"/>
          <dgm:resizeHandles val="exact"/>
        </dgm:presLayoutVars>
      </dgm:prSet>
      <dgm:spPr/>
    </dgm:pt>
    <dgm:pt modelId="{79E6E518-D57C-4F91-A7D8-F47B9F576E2E}" type="pres">
      <dgm:prSet presAssocID="{E01075D2-A86A-40B9-8E9A-C3D20688C8CA}" presName="parentText" presStyleLbl="node1" presStyleIdx="0" presStyleCnt="2">
        <dgm:presLayoutVars>
          <dgm:chMax val="0"/>
          <dgm:bulletEnabled val="1"/>
        </dgm:presLayoutVars>
      </dgm:prSet>
      <dgm:spPr/>
    </dgm:pt>
    <dgm:pt modelId="{9D420E12-FE75-439D-8868-448B23BB1FEF}" type="pres">
      <dgm:prSet presAssocID="{B113CB38-8BD4-42FC-9DA0-92F23AF3202D}" presName="spacer" presStyleCnt="0"/>
      <dgm:spPr/>
    </dgm:pt>
    <dgm:pt modelId="{CA09ED75-B263-4E62-8637-25DF98C32E13}" type="pres">
      <dgm:prSet presAssocID="{B8551A12-4D5A-4A25-9F89-DF6DE3456225}" presName="parentText" presStyleLbl="node1" presStyleIdx="1" presStyleCnt="2">
        <dgm:presLayoutVars>
          <dgm:chMax val="0"/>
          <dgm:bulletEnabled val="1"/>
        </dgm:presLayoutVars>
      </dgm:prSet>
      <dgm:spPr/>
    </dgm:pt>
  </dgm:ptLst>
  <dgm:cxnLst>
    <dgm:cxn modelId="{5E2F6601-346F-48F6-959E-3FD3A92D05D1}" srcId="{E3E61C8B-C3CC-4BD0-8F97-40774FFBF6A1}" destId="{B8551A12-4D5A-4A25-9F89-DF6DE3456225}" srcOrd="1" destOrd="0" parTransId="{0637CDE5-B38C-4043-84AA-C413D0FD528B}" sibTransId="{FE71B1EB-3CC6-43A8-884F-7122A8E01D70}"/>
    <dgm:cxn modelId="{6785907F-4F91-4516-AF86-210A33100A8B}" type="presOf" srcId="{B8551A12-4D5A-4A25-9F89-DF6DE3456225}" destId="{CA09ED75-B263-4E62-8637-25DF98C32E13}" srcOrd="0" destOrd="0" presId="urn:microsoft.com/office/officeart/2005/8/layout/vList2"/>
    <dgm:cxn modelId="{CCD60296-CE27-4877-9EC5-BC4727DCCA75}" type="presOf" srcId="{E01075D2-A86A-40B9-8E9A-C3D20688C8CA}" destId="{79E6E518-D57C-4F91-A7D8-F47B9F576E2E}" srcOrd="0" destOrd="0" presId="urn:microsoft.com/office/officeart/2005/8/layout/vList2"/>
    <dgm:cxn modelId="{3FB2C1A1-3130-46F1-B05B-BB173E21500A}" srcId="{E3E61C8B-C3CC-4BD0-8F97-40774FFBF6A1}" destId="{E01075D2-A86A-40B9-8E9A-C3D20688C8CA}" srcOrd="0" destOrd="0" parTransId="{E6A44EC4-F73B-4E78-BAAD-FFA3F0463F2D}" sibTransId="{B113CB38-8BD4-42FC-9DA0-92F23AF3202D}"/>
    <dgm:cxn modelId="{50A684D6-8C56-4D60-B391-0B6EC7B53EE1}" type="presOf" srcId="{E3E61C8B-C3CC-4BD0-8F97-40774FFBF6A1}" destId="{E46EA7B9-4B1D-4F3F-9490-E50F712B8670}" srcOrd="0" destOrd="0" presId="urn:microsoft.com/office/officeart/2005/8/layout/vList2"/>
    <dgm:cxn modelId="{AA09C177-4BD5-4CF2-83F3-D819D457F2FD}" type="presParOf" srcId="{E46EA7B9-4B1D-4F3F-9490-E50F712B8670}" destId="{79E6E518-D57C-4F91-A7D8-F47B9F576E2E}" srcOrd="0" destOrd="0" presId="urn:microsoft.com/office/officeart/2005/8/layout/vList2"/>
    <dgm:cxn modelId="{53A5596E-2980-441A-8AD4-220EE633B5B2}" type="presParOf" srcId="{E46EA7B9-4B1D-4F3F-9490-E50F712B8670}" destId="{9D420E12-FE75-439D-8868-448B23BB1FEF}" srcOrd="1" destOrd="0" presId="urn:microsoft.com/office/officeart/2005/8/layout/vList2"/>
    <dgm:cxn modelId="{19D26088-BFA6-4A4C-823B-57D6CCDE5355}" type="presParOf" srcId="{E46EA7B9-4B1D-4F3F-9490-E50F712B8670}" destId="{CA09ED75-B263-4E62-8637-25DF98C32E1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459E189-2EB8-417D-AA23-51B84FF065E9}"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40531AD-8A50-49B9-A822-25F90B2A148D}">
      <dgm:prSet custT="1"/>
      <dgm:spPr/>
      <dgm:t>
        <a:bodyPr/>
        <a:lstStyle/>
        <a:p>
          <a:r>
            <a:rPr lang="en-US" sz="2800" b="0" i="0" dirty="0"/>
            <a:t>The </a:t>
          </a:r>
          <a:r>
            <a:rPr lang="en-US" sz="2800" b="1" i="0" dirty="0"/>
            <a:t>source </a:t>
          </a:r>
          <a:r>
            <a:rPr lang="en-US" sz="2800" b="0" i="0" dirty="0"/>
            <a:t>field references the Git Repository where all the manifest files will be uploaded, </a:t>
          </a:r>
          <a:r>
            <a:rPr lang="en-US" sz="2800" b="1" i="0" dirty="0" err="1"/>
            <a:t>repoUrl</a:t>
          </a:r>
          <a:r>
            <a:rPr lang="en-US" sz="2800" b="0" i="0" dirty="0"/>
            <a:t> </a:t>
          </a:r>
          <a:endParaRPr lang="en-US" sz="2800" dirty="0"/>
        </a:p>
      </dgm:t>
    </dgm:pt>
    <dgm:pt modelId="{C3099B0E-F1B6-4125-9180-91005572D1F5}" type="parTrans" cxnId="{F6A63E59-C695-453D-B282-61B7623DD8E9}">
      <dgm:prSet/>
      <dgm:spPr/>
      <dgm:t>
        <a:bodyPr/>
        <a:lstStyle/>
        <a:p>
          <a:endParaRPr lang="en-US" sz="1600"/>
        </a:p>
      </dgm:t>
    </dgm:pt>
    <dgm:pt modelId="{7924706D-1CFE-4FC4-A823-04E8A2E40D9C}" type="sibTrans" cxnId="{F6A63E59-C695-453D-B282-61B7623DD8E9}">
      <dgm:prSet/>
      <dgm:spPr/>
      <dgm:t>
        <a:bodyPr/>
        <a:lstStyle/>
        <a:p>
          <a:endParaRPr lang="en-US" sz="1600"/>
        </a:p>
      </dgm:t>
    </dgm:pt>
    <dgm:pt modelId="{3B66089E-9B19-4863-AB07-C26F46CC6C82}">
      <dgm:prSet custT="1"/>
      <dgm:spPr/>
      <dgm:t>
        <a:bodyPr/>
        <a:lstStyle/>
        <a:p>
          <a:r>
            <a:rPr lang="en-US" sz="2800" b="0" i="0" dirty="0"/>
            <a:t>Put the </a:t>
          </a:r>
          <a:r>
            <a:rPr lang="en-US" sz="2800" b="0" i="0" dirty="0" err="1"/>
            <a:t>url</a:t>
          </a:r>
          <a:r>
            <a:rPr lang="en-US" sz="2800" b="0" i="0" dirty="0"/>
            <a:t> of the Git Repository and </a:t>
          </a:r>
          <a:r>
            <a:rPr lang="en-US" sz="2800" b="1" i="0" dirty="0" err="1"/>
            <a:t>targetRevision</a:t>
          </a:r>
          <a:r>
            <a:rPr lang="en-US" sz="2800" b="0" i="0" dirty="0"/>
            <a:t> = HEAD .It takes the last commit in the repository , </a:t>
          </a:r>
          <a:r>
            <a:rPr lang="en-US" sz="2800" b="1" i="0" dirty="0"/>
            <a:t>path</a:t>
          </a:r>
          <a:r>
            <a:rPr lang="en-US" sz="2800" b="0" i="0" dirty="0"/>
            <a:t> = Dev  which path in Git ,you want to sync your cluster with </a:t>
          </a:r>
          <a:endParaRPr lang="en-US" sz="2800" dirty="0"/>
        </a:p>
      </dgm:t>
    </dgm:pt>
    <dgm:pt modelId="{E8C22ECF-CA1A-4753-A9FE-2F89224FB7DA}" type="parTrans" cxnId="{23C60DF0-23E9-4F56-94B2-192A6E101BA2}">
      <dgm:prSet/>
      <dgm:spPr/>
      <dgm:t>
        <a:bodyPr/>
        <a:lstStyle/>
        <a:p>
          <a:endParaRPr lang="en-US" sz="1600"/>
        </a:p>
      </dgm:t>
    </dgm:pt>
    <dgm:pt modelId="{6E673BE3-9278-48DE-9F60-D7B7E7A99EC4}" type="sibTrans" cxnId="{23C60DF0-23E9-4F56-94B2-192A6E101BA2}">
      <dgm:prSet/>
      <dgm:spPr/>
      <dgm:t>
        <a:bodyPr/>
        <a:lstStyle/>
        <a:p>
          <a:endParaRPr lang="en-US" sz="1600"/>
        </a:p>
      </dgm:t>
    </dgm:pt>
    <dgm:pt modelId="{B5AAC141-41CB-49FF-B23B-06482C7DFF04}" type="pres">
      <dgm:prSet presAssocID="{0459E189-2EB8-417D-AA23-51B84FF065E9}" presName="linear" presStyleCnt="0">
        <dgm:presLayoutVars>
          <dgm:animLvl val="lvl"/>
          <dgm:resizeHandles val="exact"/>
        </dgm:presLayoutVars>
      </dgm:prSet>
      <dgm:spPr/>
    </dgm:pt>
    <dgm:pt modelId="{ECC6B20D-E408-4683-B265-2951A34982EE}" type="pres">
      <dgm:prSet presAssocID="{A40531AD-8A50-49B9-A822-25F90B2A148D}" presName="parentText" presStyleLbl="node1" presStyleIdx="0" presStyleCnt="2">
        <dgm:presLayoutVars>
          <dgm:chMax val="0"/>
          <dgm:bulletEnabled val="1"/>
        </dgm:presLayoutVars>
      </dgm:prSet>
      <dgm:spPr/>
    </dgm:pt>
    <dgm:pt modelId="{F70C4120-6E3E-4379-A26F-0D7BB8A7DAAB}" type="pres">
      <dgm:prSet presAssocID="{7924706D-1CFE-4FC4-A823-04E8A2E40D9C}" presName="spacer" presStyleCnt="0"/>
      <dgm:spPr/>
    </dgm:pt>
    <dgm:pt modelId="{ABFC9093-FCAC-49D2-962B-D18FB2FCB6A7}" type="pres">
      <dgm:prSet presAssocID="{3B66089E-9B19-4863-AB07-C26F46CC6C82}" presName="parentText" presStyleLbl="node1" presStyleIdx="1" presStyleCnt="2">
        <dgm:presLayoutVars>
          <dgm:chMax val="0"/>
          <dgm:bulletEnabled val="1"/>
        </dgm:presLayoutVars>
      </dgm:prSet>
      <dgm:spPr/>
    </dgm:pt>
  </dgm:ptLst>
  <dgm:cxnLst>
    <dgm:cxn modelId="{CE63EE0D-C3CB-4F10-8317-5891A749D048}" type="presOf" srcId="{0459E189-2EB8-417D-AA23-51B84FF065E9}" destId="{B5AAC141-41CB-49FF-B23B-06482C7DFF04}" srcOrd="0" destOrd="0" presId="urn:microsoft.com/office/officeart/2005/8/layout/vList2"/>
    <dgm:cxn modelId="{F6A63E59-C695-453D-B282-61B7623DD8E9}" srcId="{0459E189-2EB8-417D-AA23-51B84FF065E9}" destId="{A40531AD-8A50-49B9-A822-25F90B2A148D}" srcOrd="0" destOrd="0" parTransId="{C3099B0E-F1B6-4125-9180-91005572D1F5}" sibTransId="{7924706D-1CFE-4FC4-A823-04E8A2E40D9C}"/>
    <dgm:cxn modelId="{46A48698-0FA0-4500-B3A4-0245E82B6965}" type="presOf" srcId="{A40531AD-8A50-49B9-A822-25F90B2A148D}" destId="{ECC6B20D-E408-4683-B265-2951A34982EE}" srcOrd="0" destOrd="0" presId="urn:microsoft.com/office/officeart/2005/8/layout/vList2"/>
    <dgm:cxn modelId="{90906AC2-E8FD-4B25-A8CC-0E4CDEA452BA}" type="presOf" srcId="{3B66089E-9B19-4863-AB07-C26F46CC6C82}" destId="{ABFC9093-FCAC-49D2-962B-D18FB2FCB6A7}" srcOrd="0" destOrd="0" presId="urn:microsoft.com/office/officeart/2005/8/layout/vList2"/>
    <dgm:cxn modelId="{23C60DF0-23E9-4F56-94B2-192A6E101BA2}" srcId="{0459E189-2EB8-417D-AA23-51B84FF065E9}" destId="{3B66089E-9B19-4863-AB07-C26F46CC6C82}" srcOrd="1" destOrd="0" parTransId="{E8C22ECF-CA1A-4753-A9FE-2F89224FB7DA}" sibTransId="{6E673BE3-9278-48DE-9F60-D7B7E7A99EC4}"/>
    <dgm:cxn modelId="{9FE6BF0E-DDFD-48BC-B0C7-DE5C2F40AA62}" type="presParOf" srcId="{B5AAC141-41CB-49FF-B23B-06482C7DFF04}" destId="{ECC6B20D-E408-4683-B265-2951A34982EE}" srcOrd="0" destOrd="0" presId="urn:microsoft.com/office/officeart/2005/8/layout/vList2"/>
    <dgm:cxn modelId="{FD239D44-2BC3-4187-A24F-0779CAAB511D}" type="presParOf" srcId="{B5AAC141-41CB-49FF-B23B-06482C7DFF04}" destId="{F70C4120-6E3E-4379-A26F-0D7BB8A7DAAB}" srcOrd="1" destOrd="0" presId="urn:microsoft.com/office/officeart/2005/8/layout/vList2"/>
    <dgm:cxn modelId="{79A31356-0300-4F04-97A9-B5639903CD4E}" type="presParOf" srcId="{B5AAC141-41CB-49FF-B23B-06482C7DFF04}" destId="{ABFC9093-FCAC-49D2-962B-D18FB2FCB6A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528466-4D7B-4EBD-BE2C-522F27110C7D}" type="doc">
      <dgm:prSet loTypeId="urn:microsoft.com/office/officeart/2005/8/layout/architecture" loCatId="list" qsTypeId="urn:microsoft.com/office/officeart/2005/8/quickstyle/simple1" qsCatId="simple" csTypeId="urn:microsoft.com/office/officeart/2005/8/colors/accent1_5" csCatId="accent1" phldr="1"/>
      <dgm:spPr/>
      <dgm:t>
        <a:bodyPr/>
        <a:lstStyle/>
        <a:p>
          <a:endParaRPr lang="en-US"/>
        </a:p>
      </dgm:t>
    </dgm:pt>
    <dgm:pt modelId="{E0125D04-F6EA-470E-A158-610FCEEF246C}">
      <dgm:prSet custT="1"/>
      <dgm:spPr/>
      <dgm:t>
        <a:bodyPr/>
        <a:lstStyle/>
        <a:p>
          <a:r>
            <a:rPr lang="en-IN" sz="2000" dirty="0"/>
            <a:t>Install and setup tools , like </a:t>
          </a:r>
          <a:r>
            <a:rPr lang="en-IN" sz="2000" dirty="0" err="1"/>
            <a:t>kubectl</a:t>
          </a:r>
          <a:r>
            <a:rPr lang="en-IN" sz="2000" dirty="0"/>
            <a:t> need to implement in CICD tool side.</a:t>
          </a:r>
          <a:endParaRPr lang="en-US" sz="2000" dirty="0"/>
        </a:p>
      </dgm:t>
    </dgm:pt>
    <dgm:pt modelId="{31D40362-04F1-4BF7-B6F4-8A053B7EE6DA}" type="parTrans" cxnId="{F5F07B32-5A3C-46D3-99B5-8CF4CDEE95CF}">
      <dgm:prSet/>
      <dgm:spPr/>
      <dgm:t>
        <a:bodyPr/>
        <a:lstStyle/>
        <a:p>
          <a:endParaRPr lang="en-US"/>
        </a:p>
      </dgm:t>
    </dgm:pt>
    <dgm:pt modelId="{599D7A49-38CB-44D9-A019-14A5ECB96C39}" type="sibTrans" cxnId="{F5F07B32-5A3C-46D3-99B5-8CF4CDEE95CF}">
      <dgm:prSet/>
      <dgm:spPr/>
      <dgm:t>
        <a:bodyPr/>
        <a:lstStyle/>
        <a:p>
          <a:endParaRPr lang="en-US"/>
        </a:p>
      </dgm:t>
    </dgm:pt>
    <dgm:pt modelId="{A834FC48-1427-4D58-9706-D3165AFE9B45}">
      <dgm:prSet custT="1"/>
      <dgm:spPr/>
      <dgm:t>
        <a:bodyPr/>
        <a:lstStyle/>
        <a:p>
          <a:r>
            <a:rPr lang="en-IN" sz="2000" dirty="0"/>
            <a:t>Live monitoring is not possible for deployed components. No further visibility</a:t>
          </a:r>
          <a:endParaRPr lang="en-US" sz="2000" dirty="0"/>
        </a:p>
      </dgm:t>
    </dgm:pt>
    <dgm:pt modelId="{C5D7884B-7DEC-45D2-B107-B9A57AC31ED5}" type="parTrans" cxnId="{CD638A12-20D6-4004-BA21-041BCC5E8C4D}">
      <dgm:prSet/>
      <dgm:spPr/>
      <dgm:t>
        <a:bodyPr/>
        <a:lstStyle/>
        <a:p>
          <a:endParaRPr lang="en-US"/>
        </a:p>
      </dgm:t>
    </dgm:pt>
    <dgm:pt modelId="{945C5D6B-81A3-4E41-91F9-D316BF4C1453}" type="sibTrans" cxnId="{CD638A12-20D6-4004-BA21-041BCC5E8C4D}">
      <dgm:prSet/>
      <dgm:spPr/>
      <dgm:t>
        <a:bodyPr/>
        <a:lstStyle/>
        <a:p>
          <a:endParaRPr lang="en-US"/>
        </a:p>
      </dgm:t>
    </dgm:pt>
    <dgm:pt modelId="{1F42B9DF-6AD5-4C08-8407-6521D567BCEB}">
      <dgm:prSet custT="1"/>
      <dgm:spPr/>
      <dgm:t>
        <a:bodyPr/>
        <a:lstStyle/>
        <a:p>
          <a:endParaRPr lang="en-IN" sz="2000" dirty="0"/>
        </a:p>
        <a:p>
          <a:r>
            <a:rPr lang="en-IN" sz="2000" dirty="0"/>
            <a:t>Need to provide access to CICD tool to control the access, that become one of the security issue. Example provide Kubernetes access in Jenkins to deploy environment</a:t>
          </a:r>
          <a:endParaRPr lang="en-US" sz="2000" dirty="0"/>
        </a:p>
      </dgm:t>
    </dgm:pt>
    <dgm:pt modelId="{FF9EE07E-976A-4604-9D2A-B271FDA46E04}" type="parTrans" cxnId="{8D41A206-3A57-4359-AA14-469B2C8DD011}">
      <dgm:prSet/>
      <dgm:spPr/>
      <dgm:t>
        <a:bodyPr/>
        <a:lstStyle/>
        <a:p>
          <a:endParaRPr lang="en-US"/>
        </a:p>
      </dgm:t>
    </dgm:pt>
    <dgm:pt modelId="{B3B25021-246A-40B2-9745-1085782D0CE6}" type="sibTrans" cxnId="{8D41A206-3A57-4359-AA14-469B2C8DD011}">
      <dgm:prSet/>
      <dgm:spPr/>
      <dgm:t>
        <a:bodyPr/>
        <a:lstStyle/>
        <a:p>
          <a:endParaRPr lang="en-US"/>
        </a:p>
      </dgm:t>
    </dgm:pt>
    <dgm:pt modelId="{6E5232F1-1BD5-4A3B-A762-DF25E1602DA6}">
      <dgm:prSet custT="1"/>
      <dgm:spPr/>
      <dgm:t>
        <a:bodyPr/>
        <a:lstStyle/>
        <a:p>
          <a:r>
            <a:rPr lang="en-IN" sz="2000" dirty="0"/>
            <a:t>No way to check the health.</a:t>
          </a:r>
          <a:endParaRPr lang="en-US" sz="2000" dirty="0"/>
        </a:p>
      </dgm:t>
    </dgm:pt>
    <dgm:pt modelId="{5560CF4D-D15D-4EEE-87A0-9687245C3702}" type="parTrans" cxnId="{192A8BCA-5E42-4F70-A3BB-E33B315EDE28}">
      <dgm:prSet/>
      <dgm:spPr/>
      <dgm:t>
        <a:bodyPr/>
        <a:lstStyle/>
        <a:p>
          <a:endParaRPr lang="en-US"/>
        </a:p>
      </dgm:t>
    </dgm:pt>
    <dgm:pt modelId="{DE24BDC6-AAD6-42D1-B850-B78F022726FC}" type="sibTrans" cxnId="{192A8BCA-5E42-4F70-A3BB-E33B315EDE28}">
      <dgm:prSet/>
      <dgm:spPr/>
      <dgm:t>
        <a:bodyPr/>
        <a:lstStyle/>
        <a:p>
          <a:endParaRPr lang="en-US"/>
        </a:p>
      </dgm:t>
    </dgm:pt>
    <dgm:pt modelId="{A60FB0F1-1560-4813-96B5-E582CF7BB78D}" type="pres">
      <dgm:prSet presAssocID="{1D528466-4D7B-4EBD-BE2C-522F27110C7D}" presName="Name0" presStyleCnt="0">
        <dgm:presLayoutVars>
          <dgm:chPref val="1"/>
          <dgm:dir/>
          <dgm:animOne val="branch"/>
          <dgm:animLvl val="lvl"/>
          <dgm:resizeHandles/>
        </dgm:presLayoutVars>
      </dgm:prSet>
      <dgm:spPr/>
    </dgm:pt>
    <dgm:pt modelId="{EDCBB50B-F60C-4051-BB88-604D0B93E7B2}" type="pres">
      <dgm:prSet presAssocID="{E0125D04-F6EA-470E-A158-610FCEEF246C}" presName="vertOne" presStyleCnt="0"/>
      <dgm:spPr/>
    </dgm:pt>
    <dgm:pt modelId="{874060C1-45E1-4267-B182-8761DC23FD80}" type="pres">
      <dgm:prSet presAssocID="{E0125D04-F6EA-470E-A158-610FCEEF246C}" presName="txOne" presStyleLbl="node0" presStyleIdx="0" presStyleCnt="4">
        <dgm:presLayoutVars>
          <dgm:chPref val="3"/>
        </dgm:presLayoutVars>
      </dgm:prSet>
      <dgm:spPr/>
    </dgm:pt>
    <dgm:pt modelId="{8178B360-C0D9-499E-AF07-CFCA3AC64365}" type="pres">
      <dgm:prSet presAssocID="{E0125D04-F6EA-470E-A158-610FCEEF246C}" presName="horzOne" presStyleCnt="0"/>
      <dgm:spPr/>
    </dgm:pt>
    <dgm:pt modelId="{0DFBEBC3-67FA-4776-9C5B-C89BB785CB2E}" type="pres">
      <dgm:prSet presAssocID="{599D7A49-38CB-44D9-A019-14A5ECB96C39}" presName="sibSpaceOne" presStyleCnt="0"/>
      <dgm:spPr/>
    </dgm:pt>
    <dgm:pt modelId="{F73F0B1F-BE18-458D-B5E8-D87762F9354D}" type="pres">
      <dgm:prSet presAssocID="{A834FC48-1427-4D58-9706-D3165AFE9B45}" presName="vertOne" presStyleCnt="0"/>
      <dgm:spPr/>
    </dgm:pt>
    <dgm:pt modelId="{F374E59F-D524-4643-8FA7-AB41AB99FA65}" type="pres">
      <dgm:prSet presAssocID="{A834FC48-1427-4D58-9706-D3165AFE9B45}" presName="txOne" presStyleLbl="node0" presStyleIdx="1" presStyleCnt="4">
        <dgm:presLayoutVars>
          <dgm:chPref val="3"/>
        </dgm:presLayoutVars>
      </dgm:prSet>
      <dgm:spPr/>
    </dgm:pt>
    <dgm:pt modelId="{BED62CE9-BEF7-4AE2-BFEF-37221360AA94}" type="pres">
      <dgm:prSet presAssocID="{A834FC48-1427-4D58-9706-D3165AFE9B45}" presName="horzOne" presStyleCnt="0"/>
      <dgm:spPr/>
    </dgm:pt>
    <dgm:pt modelId="{583AD552-9D7B-40A9-A100-E6A5C9275EB2}" type="pres">
      <dgm:prSet presAssocID="{945C5D6B-81A3-4E41-91F9-D316BF4C1453}" presName="sibSpaceOne" presStyleCnt="0"/>
      <dgm:spPr/>
    </dgm:pt>
    <dgm:pt modelId="{38D3DD09-7224-488D-9EAA-2B6BA55054AE}" type="pres">
      <dgm:prSet presAssocID="{1F42B9DF-6AD5-4C08-8407-6521D567BCEB}" presName="vertOne" presStyleCnt="0"/>
      <dgm:spPr/>
    </dgm:pt>
    <dgm:pt modelId="{892C5EA2-B214-4E6C-AF9D-3CFBE8E16D2F}" type="pres">
      <dgm:prSet presAssocID="{1F42B9DF-6AD5-4C08-8407-6521D567BCEB}" presName="txOne" presStyleLbl="node0" presStyleIdx="2" presStyleCnt="4">
        <dgm:presLayoutVars>
          <dgm:chPref val="3"/>
        </dgm:presLayoutVars>
      </dgm:prSet>
      <dgm:spPr/>
    </dgm:pt>
    <dgm:pt modelId="{541A9C24-C0AB-4624-9975-D07C43B07145}" type="pres">
      <dgm:prSet presAssocID="{1F42B9DF-6AD5-4C08-8407-6521D567BCEB}" presName="horzOne" presStyleCnt="0"/>
      <dgm:spPr/>
    </dgm:pt>
    <dgm:pt modelId="{FA56B98F-076E-422C-AD7F-79D32550CE94}" type="pres">
      <dgm:prSet presAssocID="{B3B25021-246A-40B2-9745-1085782D0CE6}" presName="sibSpaceOne" presStyleCnt="0"/>
      <dgm:spPr/>
    </dgm:pt>
    <dgm:pt modelId="{299AB530-3E52-4C0D-9C2D-2B50ACE82460}" type="pres">
      <dgm:prSet presAssocID="{6E5232F1-1BD5-4A3B-A762-DF25E1602DA6}" presName="vertOne" presStyleCnt="0"/>
      <dgm:spPr/>
    </dgm:pt>
    <dgm:pt modelId="{937FA50E-5223-4EC9-BCC8-B84DBF96E509}" type="pres">
      <dgm:prSet presAssocID="{6E5232F1-1BD5-4A3B-A762-DF25E1602DA6}" presName="txOne" presStyleLbl="node0" presStyleIdx="3" presStyleCnt="4">
        <dgm:presLayoutVars>
          <dgm:chPref val="3"/>
        </dgm:presLayoutVars>
      </dgm:prSet>
      <dgm:spPr/>
    </dgm:pt>
    <dgm:pt modelId="{0E017A56-45D8-45DD-91D8-3E8B93654741}" type="pres">
      <dgm:prSet presAssocID="{6E5232F1-1BD5-4A3B-A762-DF25E1602DA6}" presName="horzOne" presStyleCnt="0"/>
      <dgm:spPr/>
    </dgm:pt>
  </dgm:ptLst>
  <dgm:cxnLst>
    <dgm:cxn modelId="{8D41A206-3A57-4359-AA14-469B2C8DD011}" srcId="{1D528466-4D7B-4EBD-BE2C-522F27110C7D}" destId="{1F42B9DF-6AD5-4C08-8407-6521D567BCEB}" srcOrd="2" destOrd="0" parTransId="{FF9EE07E-976A-4604-9D2A-B271FDA46E04}" sibTransId="{B3B25021-246A-40B2-9745-1085782D0CE6}"/>
    <dgm:cxn modelId="{CD638A12-20D6-4004-BA21-041BCC5E8C4D}" srcId="{1D528466-4D7B-4EBD-BE2C-522F27110C7D}" destId="{A834FC48-1427-4D58-9706-D3165AFE9B45}" srcOrd="1" destOrd="0" parTransId="{C5D7884B-7DEC-45D2-B107-B9A57AC31ED5}" sibTransId="{945C5D6B-81A3-4E41-91F9-D316BF4C1453}"/>
    <dgm:cxn modelId="{7F94E923-5D84-4A62-AAA3-A28C4F18D2B1}" type="presOf" srcId="{1F42B9DF-6AD5-4C08-8407-6521D567BCEB}" destId="{892C5EA2-B214-4E6C-AF9D-3CFBE8E16D2F}" srcOrd="0" destOrd="0" presId="urn:microsoft.com/office/officeart/2005/8/layout/architecture"/>
    <dgm:cxn modelId="{9B345330-C92C-4530-B1AD-62872F3DFD99}" type="presOf" srcId="{1D528466-4D7B-4EBD-BE2C-522F27110C7D}" destId="{A60FB0F1-1560-4813-96B5-E582CF7BB78D}" srcOrd="0" destOrd="0" presId="urn:microsoft.com/office/officeart/2005/8/layout/architecture"/>
    <dgm:cxn modelId="{F5F07B32-5A3C-46D3-99B5-8CF4CDEE95CF}" srcId="{1D528466-4D7B-4EBD-BE2C-522F27110C7D}" destId="{E0125D04-F6EA-470E-A158-610FCEEF246C}" srcOrd="0" destOrd="0" parTransId="{31D40362-04F1-4BF7-B6F4-8A053B7EE6DA}" sibTransId="{599D7A49-38CB-44D9-A019-14A5ECB96C39}"/>
    <dgm:cxn modelId="{F78211A8-9942-42DD-B60C-2FA2DBAB9DC1}" type="presOf" srcId="{A834FC48-1427-4D58-9706-D3165AFE9B45}" destId="{F374E59F-D524-4643-8FA7-AB41AB99FA65}" srcOrd="0" destOrd="0" presId="urn:microsoft.com/office/officeart/2005/8/layout/architecture"/>
    <dgm:cxn modelId="{192A8BCA-5E42-4F70-A3BB-E33B315EDE28}" srcId="{1D528466-4D7B-4EBD-BE2C-522F27110C7D}" destId="{6E5232F1-1BD5-4A3B-A762-DF25E1602DA6}" srcOrd="3" destOrd="0" parTransId="{5560CF4D-D15D-4EEE-87A0-9687245C3702}" sibTransId="{DE24BDC6-AAD6-42D1-B850-B78F022726FC}"/>
    <dgm:cxn modelId="{D26DF4D0-FD45-4619-974B-C643E57039EB}" type="presOf" srcId="{E0125D04-F6EA-470E-A158-610FCEEF246C}" destId="{874060C1-45E1-4267-B182-8761DC23FD80}" srcOrd="0" destOrd="0" presId="urn:microsoft.com/office/officeart/2005/8/layout/architecture"/>
    <dgm:cxn modelId="{E3C6D4FF-28E3-4D95-ADBD-4E3140DCC14C}" type="presOf" srcId="{6E5232F1-1BD5-4A3B-A762-DF25E1602DA6}" destId="{937FA50E-5223-4EC9-BCC8-B84DBF96E509}" srcOrd="0" destOrd="0" presId="urn:microsoft.com/office/officeart/2005/8/layout/architecture"/>
    <dgm:cxn modelId="{0336AC0C-D747-416D-ACC5-038CE25107B7}" type="presParOf" srcId="{A60FB0F1-1560-4813-96B5-E582CF7BB78D}" destId="{EDCBB50B-F60C-4051-BB88-604D0B93E7B2}" srcOrd="0" destOrd="0" presId="urn:microsoft.com/office/officeart/2005/8/layout/architecture"/>
    <dgm:cxn modelId="{399DEDF3-AC8A-4111-8230-D5FAB792D654}" type="presParOf" srcId="{EDCBB50B-F60C-4051-BB88-604D0B93E7B2}" destId="{874060C1-45E1-4267-B182-8761DC23FD80}" srcOrd="0" destOrd="0" presId="urn:microsoft.com/office/officeart/2005/8/layout/architecture"/>
    <dgm:cxn modelId="{43C1F6CE-0598-4928-96E7-FAC3A5BEA384}" type="presParOf" srcId="{EDCBB50B-F60C-4051-BB88-604D0B93E7B2}" destId="{8178B360-C0D9-499E-AF07-CFCA3AC64365}" srcOrd="1" destOrd="0" presId="urn:microsoft.com/office/officeart/2005/8/layout/architecture"/>
    <dgm:cxn modelId="{808E944F-9A93-471B-A234-780E7556C853}" type="presParOf" srcId="{A60FB0F1-1560-4813-96B5-E582CF7BB78D}" destId="{0DFBEBC3-67FA-4776-9C5B-C89BB785CB2E}" srcOrd="1" destOrd="0" presId="urn:microsoft.com/office/officeart/2005/8/layout/architecture"/>
    <dgm:cxn modelId="{6436928D-04B6-494B-8426-FA927CBA4805}" type="presParOf" srcId="{A60FB0F1-1560-4813-96B5-E582CF7BB78D}" destId="{F73F0B1F-BE18-458D-B5E8-D87762F9354D}" srcOrd="2" destOrd="0" presId="urn:microsoft.com/office/officeart/2005/8/layout/architecture"/>
    <dgm:cxn modelId="{2F059E1C-6098-40FA-AEE1-63DBE22A0414}" type="presParOf" srcId="{F73F0B1F-BE18-458D-B5E8-D87762F9354D}" destId="{F374E59F-D524-4643-8FA7-AB41AB99FA65}" srcOrd="0" destOrd="0" presId="urn:microsoft.com/office/officeart/2005/8/layout/architecture"/>
    <dgm:cxn modelId="{5ED2AA0E-1DD5-4117-AC23-D8F318131BBD}" type="presParOf" srcId="{F73F0B1F-BE18-458D-B5E8-D87762F9354D}" destId="{BED62CE9-BEF7-4AE2-BFEF-37221360AA94}" srcOrd="1" destOrd="0" presId="urn:microsoft.com/office/officeart/2005/8/layout/architecture"/>
    <dgm:cxn modelId="{9DD30D6C-1342-41FC-AB38-46BA31D7DD0F}" type="presParOf" srcId="{A60FB0F1-1560-4813-96B5-E582CF7BB78D}" destId="{583AD552-9D7B-40A9-A100-E6A5C9275EB2}" srcOrd="3" destOrd="0" presId="urn:microsoft.com/office/officeart/2005/8/layout/architecture"/>
    <dgm:cxn modelId="{2793FED3-5139-4198-8C00-4690F412DD37}" type="presParOf" srcId="{A60FB0F1-1560-4813-96B5-E582CF7BB78D}" destId="{38D3DD09-7224-488D-9EAA-2B6BA55054AE}" srcOrd="4" destOrd="0" presId="urn:microsoft.com/office/officeart/2005/8/layout/architecture"/>
    <dgm:cxn modelId="{7942C4C6-3251-41B7-86D0-BB6191606833}" type="presParOf" srcId="{38D3DD09-7224-488D-9EAA-2B6BA55054AE}" destId="{892C5EA2-B214-4E6C-AF9D-3CFBE8E16D2F}" srcOrd="0" destOrd="0" presId="urn:microsoft.com/office/officeart/2005/8/layout/architecture"/>
    <dgm:cxn modelId="{A2F941AA-8C74-42DC-8A13-68AF30491F06}" type="presParOf" srcId="{38D3DD09-7224-488D-9EAA-2B6BA55054AE}" destId="{541A9C24-C0AB-4624-9975-D07C43B07145}" srcOrd="1" destOrd="0" presId="urn:microsoft.com/office/officeart/2005/8/layout/architecture"/>
    <dgm:cxn modelId="{D6E75947-EA5A-4081-86BE-58B059A4E11C}" type="presParOf" srcId="{A60FB0F1-1560-4813-96B5-E582CF7BB78D}" destId="{FA56B98F-076E-422C-AD7F-79D32550CE94}" srcOrd="5" destOrd="0" presId="urn:microsoft.com/office/officeart/2005/8/layout/architecture"/>
    <dgm:cxn modelId="{8B65D506-9E73-4813-911C-68966A445F72}" type="presParOf" srcId="{A60FB0F1-1560-4813-96B5-E582CF7BB78D}" destId="{299AB530-3E52-4C0D-9C2D-2B50ACE82460}" srcOrd="6" destOrd="0" presId="urn:microsoft.com/office/officeart/2005/8/layout/architecture"/>
    <dgm:cxn modelId="{0AE7BC9F-6BD1-4DF0-8E80-AE742332CD11}" type="presParOf" srcId="{299AB530-3E52-4C0D-9C2D-2B50ACE82460}" destId="{937FA50E-5223-4EC9-BCC8-B84DBF96E509}" srcOrd="0" destOrd="0" presId="urn:microsoft.com/office/officeart/2005/8/layout/architecture"/>
    <dgm:cxn modelId="{EFAD0FE4-ED08-45C3-9F73-DC208F56A3C4}" type="presParOf" srcId="{299AB530-3E52-4C0D-9C2D-2B50ACE82460}" destId="{0E017A56-45D8-45DD-91D8-3E8B93654741}"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638956-1F5A-478E-9210-F5BCB405CED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E980461-ADAC-4639-95DF-3F526C923906}">
      <dgm:prSet/>
      <dgm:spPr/>
      <dgm:t>
        <a:bodyPr/>
        <a:lstStyle/>
        <a:p>
          <a:r>
            <a:rPr lang="en-IN" dirty="0"/>
            <a:t>Argo CD is a pull-based </a:t>
          </a:r>
          <a:r>
            <a:rPr lang="en-IN" dirty="0" err="1"/>
            <a:t>GitOps</a:t>
          </a:r>
          <a:r>
            <a:rPr lang="en-IN" dirty="0"/>
            <a:t> tool for continual Delivery to Kubernetes Clusters</a:t>
          </a:r>
          <a:endParaRPr lang="en-US" dirty="0"/>
        </a:p>
      </dgm:t>
    </dgm:pt>
    <dgm:pt modelId="{525DB537-5B78-4A72-BDBA-A11A4546736E}" type="parTrans" cxnId="{323312F0-E50B-4306-B213-7CF5F35054FA}">
      <dgm:prSet/>
      <dgm:spPr/>
      <dgm:t>
        <a:bodyPr/>
        <a:lstStyle/>
        <a:p>
          <a:endParaRPr lang="en-US"/>
        </a:p>
      </dgm:t>
    </dgm:pt>
    <dgm:pt modelId="{D402B619-A55C-403C-A155-1BFDCAEE6B1F}" type="sibTrans" cxnId="{323312F0-E50B-4306-B213-7CF5F35054FA}">
      <dgm:prSet/>
      <dgm:spPr/>
      <dgm:t>
        <a:bodyPr/>
        <a:lstStyle/>
        <a:p>
          <a:endParaRPr lang="en-US"/>
        </a:p>
      </dgm:t>
    </dgm:pt>
    <dgm:pt modelId="{B4E10B25-70B2-4704-8BE6-A4138F4A2003}">
      <dgm:prSet/>
      <dgm:spPr/>
      <dgm:t>
        <a:bodyPr/>
        <a:lstStyle/>
        <a:p>
          <a:r>
            <a:rPr lang="en-IN"/>
            <a:t>Argo run inside your Kubernetes cluster and connects to your source repositories.</a:t>
          </a:r>
          <a:endParaRPr lang="en-US"/>
        </a:p>
      </dgm:t>
    </dgm:pt>
    <dgm:pt modelId="{69E26DB4-BF01-49A4-937E-BDE1DB2CEECA}" type="parTrans" cxnId="{554D5547-4893-44C7-AA47-44414B4DEBE2}">
      <dgm:prSet/>
      <dgm:spPr/>
      <dgm:t>
        <a:bodyPr/>
        <a:lstStyle/>
        <a:p>
          <a:endParaRPr lang="en-US"/>
        </a:p>
      </dgm:t>
    </dgm:pt>
    <dgm:pt modelId="{6662D1B8-F17A-4BD3-B173-E66F7E632F70}" type="sibTrans" cxnId="{554D5547-4893-44C7-AA47-44414B4DEBE2}">
      <dgm:prSet/>
      <dgm:spPr/>
      <dgm:t>
        <a:bodyPr/>
        <a:lstStyle/>
        <a:p>
          <a:endParaRPr lang="en-US"/>
        </a:p>
      </dgm:t>
    </dgm:pt>
    <dgm:pt modelId="{32492535-30A7-457D-B019-2B6689BD9590}">
      <dgm:prSet/>
      <dgm:spPr/>
      <dgm:t>
        <a:bodyPr/>
        <a:lstStyle/>
        <a:p>
          <a:r>
            <a:rPr lang="en-IN"/>
            <a:t>It automatically detects changes you make Kubernetes resource definition and sync them to the cluster</a:t>
          </a:r>
          <a:endParaRPr lang="en-US"/>
        </a:p>
      </dgm:t>
    </dgm:pt>
    <dgm:pt modelId="{4264CA61-0F07-4F87-8B71-9E35A266D008}" type="parTrans" cxnId="{B14D88C4-7EC6-49A7-AC61-7770082071CA}">
      <dgm:prSet/>
      <dgm:spPr/>
      <dgm:t>
        <a:bodyPr/>
        <a:lstStyle/>
        <a:p>
          <a:endParaRPr lang="en-US"/>
        </a:p>
      </dgm:t>
    </dgm:pt>
    <dgm:pt modelId="{E41D7575-426C-4297-9DA3-9885FE96DAB5}" type="sibTrans" cxnId="{B14D88C4-7EC6-49A7-AC61-7770082071CA}">
      <dgm:prSet/>
      <dgm:spPr/>
      <dgm:t>
        <a:bodyPr/>
        <a:lstStyle/>
        <a:p>
          <a:endParaRPr lang="en-US"/>
        </a:p>
      </dgm:t>
    </dgm:pt>
    <dgm:pt modelId="{FA73D262-4F75-4903-AADE-32FBB58A7A45}">
      <dgm:prSet/>
      <dgm:spPr/>
      <dgm:t>
        <a:bodyPr/>
        <a:lstStyle/>
        <a:p>
          <a:r>
            <a:rPr lang="en-US"/>
            <a:t>It automates the process of deploying apps into your cluster by offering a declarative, GitOps-driven configuration process.</a:t>
          </a:r>
        </a:p>
      </dgm:t>
    </dgm:pt>
    <dgm:pt modelId="{D9C61C86-9D51-499D-8E34-A5F5AE6360FC}" type="parTrans" cxnId="{038A06F4-2608-43F4-BA4C-C2605CAACDA0}">
      <dgm:prSet/>
      <dgm:spPr/>
      <dgm:t>
        <a:bodyPr/>
        <a:lstStyle/>
        <a:p>
          <a:endParaRPr lang="en-US"/>
        </a:p>
      </dgm:t>
    </dgm:pt>
    <dgm:pt modelId="{6E9794A8-5505-4D10-AD25-6077B1E587DA}" type="sibTrans" cxnId="{038A06F4-2608-43F4-BA4C-C2605CAACDA0}">
      <dgm:prSet/>
      <dgm:spPr/>
      <dgm:t>
        <a:bodyPr/>
        <a:lstStyle/>
        <a:p>
          <a:endParaRPr lang="en-US"/>
        </a:p>
      </dgm:t>
    </dgm:pt>
    <dgm:pt modelId="{15ABCC91-FF3D-4BFC-BB1E-6F5D6CD544A6}" type="pres">
      <dgm:prSet presAssocID="{EF638956-1F5A-478E-9210-F5BCB405CEDF}" presName="linear" presStyleCnt="0">
        <dgm:presLayoutVars>
          <dgm:animLvl val="lvl"/>
          <dgm:resizeHandles val="exact"/>
        </dgm:presLayoutVars>
      </dgm:prSet>
      <dgm:spPr/>
    </dgm:pt>
    <dgm:pt modelId="{8685C7C5-A852-486E-A4A8-FFE249E7676F}" type="pres">
      <dgm:prSet presAssocID="{4E980461-ADAC-4639-95DF-3F526C923906}" presName="parentText" presStyleLbl="node1" presStyleIdx="0" presStyleCnt="4">
        <dgm:presLayoutVars>
          <dgm:chMax val="0"/>
          <dgm:bulletEnabled val="1"/>
        </dgm:presLayoutVars>
      </dgm:prSet>
      <dgm:spPr/>
    </dgm:pt>
    <dgm:pt modelId="{C1E2D2AB-4424-4687-804E-9952682998AE}" type="pres">
      <dgm:prSet presAssocID="{D402B619-A55C-403C-A155-1BFDCAEE6B1F}" presName="spacer" presStyleCnt="0"/>
      <dgm:spPr/>
    </dgm:pt>
    <dgm:pt modelId="{9BE87B1C-458B-4E1A-B100-7062ABDE75A5}" type="pres">
      <dgm:prSet presAssocID="{B4E10B25-70B2-4704-8BE6-A4138F4A2003}" presName="parentText" presStyleLbl="node1" presStyleIdx="1" presStyleCnt="4">
        <dgm:presLayoutVars>
          <dgm:chMax val="0"/>
          <dgm:bulletEnabled val="1"/>
        </dgm:presLayoutVars>
      </dgm:prSet>
      <dgm:spPr/>
    </dgm:pt>
    <dgm:pt modelId="{7E2C0F0E-B8DA-4FB7-837E-9F2C20775626}" type="pres">
      <dgm:prSet presAssocID="{6662D1B8-F17A-4BD3-B173-E66F7E632F70}" presName="spacer" presStyleCnt="0"/>
      <dgm:spPr/>
    </dgm:pt>
    <dgm:pt modelId="{904C0708-74AA-42DA-A232-E8A418EA2B39}" type="pres">
      <dgm:prSet presAssocID="{32492535-30A7-457D-B019-2B6689BD9590}" presName="parentText" presStyleLbl="node1" presStyleIdx="2" presStyleCnt="4">
        <dgm:presLayoutVars>
          <dgm:chMax val="0"/>
          <dgm:bulletEnabled val="1"/>
        </dgm:presLayoutVars>
      </dgm:prSet>
      <dgm:spPr/>
    </dgm:pt>
    <dgm:pt modelId="{EE1CA2F6-AE69-4446-B91C-3538F8541C86}" type="pres">
      <dgm:prSet presAssocID="{E41D7575-426C-4297-9DA3-9885FE96DAB5}" presName="spacer" presStyleCnt="0"/>
      <dgm:spPr/>
    </dgm:pt>
    <dgm:pt modelId="{7EBA12B9-7751-4B90-A751-D5B479B85A18}" type="pres">
      <dgm:prSet presAssocID="{FA73D262-4F75-4903-AADE-32FBB58A7A45}" presName="parentText" presStyleLbl="node1" presStyleIdx="3" presStyleCnt="4">
        <dgm:presLayoutVars>
          <dgm:chMax val="0"/>
          <dgm:bulletEnabled val="1"/>
        </dgm:presLayoutVars>
      </dgm:prSet>
      <dgm:spPr/>
    </dgm:pt>
  </dgm:ptLst>
  <dgm:cxnLst>
    <dgm:cxn modelId="{554D5547-4893-44C7-AA47-44414B4DEBE2}" srcId="{EF638956-1F5A-478E-9210-F5BCB405CEDF}" destId="{B4E10B25-70B2-4704-8BE6-A4138F4A2003}" srcOrd="1" destOrd="0" parTransId="{69E26DB4-BF01-49A4-937E-BDE1DB2CEECA}" sibTransId="{6662D1B8-F17A-4BD3-B173-E66F7E632F70}"/>
    <dgm:cxn modelId="{E46D5C68-B146-4F55-B43D-F3BDDCBB4BA4}" type="presOf" srcId="{FA73D262-4F75-4903-AADE-32FBB58A7A45}" destId="{7EBA12B9-7751-4B90-A751-D5B479B85A18}" srcOrd="0" destOrd="0" presId="urn:microsoft.com/office/officeart/2005/8/layout/vList2"/>
    <dgm:cxn modelId="{CC61C34E-021A-420E-A7D4-30877DCA0F0A}" type="presOf" srcId="{EF638956-1F5A-478E-9210-F5BCB405CEDF}" destId="{15ABCC91-FF3D-4BFC-BB1E-6F5D6CD544A6}" srcOrd="0" destOrd="0" presId="urn:microsoft.com/office/officeart/2005/8/layout/vList2"/>
    <dgm:cxn modelId="{A3F40482-1425-453C-A642-E0CDE0C187B8}" type="presOf" srcId="{32492535-30A7-457D-B019-2B6689BD9590}" destId="{904C0708-74AA-42DA-A232-E8A418EA2B39}" srcOrd="0" destOrd="0" presId="urn:microsoft.com/office/officeart/2005/8/layout/vList2"/>
    <dgm:cxn modelId="{B14D88C4-7EC6-49A7-AC61-7770082071CA}" srcId="{EF638956-1F5A-478E-9210-F5BCB405CEDF}" destId="{32492535-30A7-457D-B019-2B6689BD9590}" srcOrd="2" destOrd="0" parTransId="{4264CA61-0F07-4F87-8B71-9E35A266D008}" sibTransId="{E41D7575-426C-4297-9DA3-9885FE96DAB5}"/>
    <dgm:cxn modelId="{323312F0-E50B-4306-B213-7CF5F35054FA}" srcId="{EF638956-1F5A-478E-9210-F5BCB405CEDF}" destId="{4E980461-ADAC-4639-95DF-3F526C923906}" srcOrd="0" destOrd="0" parTransId="{525DB537-5B78-4A72-BDBA-A11A4546736E}" sibTransId="{D402B619-A55C-403C-A155-1BFDCAEE6B1F}"/>
    <dgm:cxn modelId="{513061F0-B2B0-4522-885A-92C8F0F39B94}" type="presOf" srcId="{4E980461-ADAC-4639-95DF-3F526C923906}" destId="{8685C7C5-A852-486E-A4A8-FFE249E7676F}" srcOrd="0" destOrd="0" presId="urn:microsoft.com/office/officeart/2005/8/layout/vList2"/>
    <dgm:cxn modelId="{038A06F4-2608-43F4-BA4C-C2605CAACDA0}" srcId="{EF638956-1F5A-478E-9210-F5BCB405CEDF}" destId="{FA73D262-4F75-4903-AADE-32FBB58A7A45}" srcOrd="3" destOrd="0" parTransId="{D9C61C86-9D51-499D-8E34-A5F5AE6360FC}" sibTransId="{6E9794A8-5505-4D10-AD25-6077B1E587DA}"/>
    <dgm:cxn modelId="{997EE7FF-B8D0-4151-979E-4934D1CF89E3}" type="presOf" srcId="{B4E10B25-70B2-4704-8BE6-A4138F4A2003}" destId="{9BE87B1C-458B-4E1A-B100-7062ABDE75A5}" srcOrd="0" destOrd="0" presId="urn:microsoft.com/office/officeart/2005/8/layout/vList2"/>
    <dgm:cxn modelId="{74B248B0-9ECA-4CD8-AC29-CF29AF03C605}" type="presParOf" srcId="{15ABCC91-FF3D-4BFC-BB1E-6F5D6CD544A6}" destId="{8685C7C5-A852-486E-A4A8-FFE249E7676F}" srcOrd="0" destOrd="0" presId="urn:microsoft.com/office/officeart/2005/8/layout/vList2"/>
    <dgm:cxn modelId="{AFCE76E2-ABEC-40D8-B1A1-6FA29D699E5F}" type="presParOf" srcId="{15ABCC91-FF3D-4BFC-BB1E-6F5D6CD544A6}" destId="{C1E2D2AB-4424-4687-804E-9952682998AE}" srcOrd="1" destOrd="0" presId="urn:microsoft.com/office/officeart/2005/8/layout/vList2"/>
    <dgm:cxn modelId="{9133946B-43BF-4179-95D5-FAEEE8907018}" type="presParOf" srcId="{15ABCC91-FF3D-4BFC-BB1E-6F5D6CD544A6}" destId="{9BE87B1C-458B-4E1A-B100-7062ABDE75A5}" srcOrd="2" destOrd="0" presId="urn:microsoft.com/office/officeart/2005/8/layout/vList2"/>
    <dgm:cxn modelId="{73695D8A-2EF3-4A28-BB6A-178D23A0C036}" type="presParOf" srcId="{15ABCC91-FF3D-4BFC-BB1E-6F5D6CD544A6}" destId="{7E2C0F0E-B8DA-4FB7-837E-9F2C20775626}" srcOrd="3" destOrd="0" presId="urn:microsoft.com/office/officeart/2005/8/layout/vList2"/>
    <dgm:cxn modelId="{FE571776-647B-4650-A3BC-288A869B3FD1}" type="presParOf" srcId="{15ABCC91-FF3D-4BFC-BB1E-6F5D6CD544A6}" destId="{904C0708-74AA-42DA-A232-E8A418EA2B39}" srcOrd="4" destOrd="0" presId="urn:microsoft.com/office/officeart/2005/8/layout/vList2"/>
    <dgm:cxn modelId="{864128FA-E899-4ACA-A3FB-A86D40EDECF7}" type="presParOf" srcId="{15ABCC91-FF3D-4BFC-BB1E-6F5D6CD544A6}" destId="{EE1CA2F6-AE69-4446-B91C-3538F8541C86}" srcOrd="5" destOrd="0" presId="urn:microsoft.com/office/officeart/2005/8/layout/vList2"/>
    <dgm:cxn modelId="{3566912F-2F54-4EA1-B5D4-C530A3583976}" type="presParOf" srcId="{15ABCC91-FF3D-4BFC-BB1E-6F5D6CD544A6}" destId="{7EBA12B9-7751-4B90-A751-D5B479B85A1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87CF98-308F-454F-A5EB-D8E17846898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6D166C0-E84F-41DE-8A3E-8FC9F5020DA0}">
      <dgm:prSet/>
      <dgm:spPr/>
      <dgm:t>
        <a:bodyPr/>
        <a:lstStyle/>
        <a:p>
          <a:r>
            <a:rPr lang="en-US"/>
            <a:t>Argo uses declarative configuration to understand the desired state of your deployments. The resources in your Git repository declare this state; </a:t>
          </a:r>
        </a:p>
      </dgm:t>
    </dgm:pt>
    <dgm:pt modelId="{F3DE9B0A-086C-42FF-8EBD-2114680DD217}" type="parTrans" cxnId="{01341C60-88FF-46F1-84B6-3FEF2B147C48}">
      <dgm:prSet/>
      <dgm:spPr/>
      <dgm:t>
        <a:bodyPr/>
        <a:lstStyle/>
        <a:p>
          <a:endParaRPr lang="en-US"/>
        </a:p>
      </dgm:t>
    </dgm:pt>
    <dgm:pt modelId="{B445686C-AACB-4DAB-A40C-DC46A27485E3}" type="sibTrans" cxnId="{01341C60-88FF-46F1-84B6-3FEF2B147C48}">
      <dgm:prSet/>
      <dgm:spPr/>
      <dgm:t>
        <a:bodyPr/>
        <a:lstStyle/>
        <a:p>
          <a:endParaRPr lang="en-US"/>
        </a:p>
      </dgm:t>
    </dgm:pt>
    <dgm:pt modelId="{90C42A4F-2D5D-4833-98C3-1563DE1F8AD2}">
      <dgm:prSet/>
      <dgm:spPr/>
      <dgm:t>
        <a:bodyPr/>
        <a:lstStyle/>
        <a:p>
          <a:r>
            <a:rPr lang="en-US"/>
            <a:t>Argo then automates the process of adding, altering, and removing Kubernetes cluster objects to achieve it. </a:t>
          </a:r>
        </a:p>
      </dgm:t>
    </dgm:pt>
    <dgm:pt modelId="{07F7E112-2D68-4DDB-93FF-7FF4B70FB0AC}" type="parTrans" cxnId="{988EE6AB-FAC1-49DB-9140-19D479D26E48}">
      <dgm:prSet/>
      <dgm:spPr/>
      <dgm:t>
        <a:bodyPr/>
        <a:lstStyle/>
        <a:p>
          <a:endParaRPr lang="en-US"/>
        </a:p>
      </dgm:t>
    </dgm:pt>
    <dgm:pt modelId="{AEFF1947-B92F-4E41-AC1E-E8AC39216498}" type="sibTrans" cxnId="{988EE6AB-FAC1-49DB-9140-19D479D26E48}">
      <dgm:prSet/>
      <dgm:spPr/>
      <dgm:t>
        <a:bodyPr/>
        <a:lstStyle/>
        <a:p>
          <a:endParaRPr lang="en-US"/>
        </a:p>
      </dgm:t>
    </dgm:pt>
    <dgm:pt modelId="{4AD5ECBE-2071-4AAD-BA82-0DF108D0A90D}">
      <dgm:prSet/>
      <dgm:spPr/>
      <dgm:t>
        <a:bodyPr/>
        <a:lstStyle/>
        <a:p>
          <a:r>
            <a:rPr lang="en-US"/>
            <a:t>Argo can prevent configuration drift by continually resyncing your cluster objects to the configuration declared in your repository, ensuring unintentional changes are quickly reversed.</a:t>
          </a:r>
        </a:p>
      </dgm:t>
    </dgm:pt>
    <dgm:pt modelId="{E13F292B-7B1C-45F4-A1AD-A20F33A724F9}" type="parTrans" cxnId="{B259C1F2-E3EB-4230-B2FB-9B33AE97DA33}">
      <dgm:prSet/>
      <dgm:spPr/>
      <dgm:t>
        <a:bodyPr/>
        <a:lstStyle/>
        <a:p>
          <a:endParaRPr lang="en-US"/>
        </a:p>
      </dgm:t>
    </dgm:pt>
    <dgm:pt modelId="{A4829656-7522-4B6D-B044-1765F15B3140}" type="sibTrans" cxnId="{B259C1F2-E3EB-4230-B2FB-9B33AE97DA33}">
      <dgm:prSet/>
      <dgm:spPr/>
      <dgm:t>
        <a:bodyPr/>
        <a:lstStyle/>
        <a:p>
          <a:endParaRPr lang="en-US"/>
        </a:p>
      </dgm:t>
    </dgm:pt>
    <dgm:pt modelId="{7E6B2525-5DB1-480F-826E-FEB38EC2288E}" type="pres">
      <dgm:prSet presAssocID="{9187CF98-308F-454F-A5EB-D8E178468985}" presName="linear" presStyleCnt="0">
        <dgm:presLayoutVars>
          <dgm:animLvl val="lvl"/>
          <dgm:resizeHandles val="exact"/>
        </dgm:presLayoutVars>
      </dgm:prSet>
      <dgm:spPr/>
    </dgm:pt>
    <dgm:pt modelId="{05A7B920-AE49-4BA3-B100-209594D0BBD1}" type="pres">
      <dgm:prSet presAssocID="{56D166C0-E84F-41DE-8A3E-8FC9F5020DA0}" presName="parentText" presStyleLbl="node1" presStyleIdx="0" presStyleCnt="3">
        <dgm:presLayoutVars>
          <dgm:chMax val="0"/>
          <dgm:bulletEnabled val="1"/>
        </dgm:presLayoutVars>
      </dgm:prSet>
      <dgm:spPr/>
    </dgm:pt>
    <dgm:pt modelId="{35E9B3FF-E4F2-4005-8E2B-B8E7623DD5CE}" type="pres">
      <dgm:prSet presAssocID="{B445686C-AACB-4DAB-A40C-DC46A27485E3}" presName="spacer" presStyleCnt="0"/>
      <dgm:spPr/>
    </dgm:pt>
    <dgm:pt modelId="{CAE536CF-24C2-4459-800A-F489154C7348}" type="pres">
      <dgm:prSet presAssocID="{90C42A4F-2D5D-4833-98C3-1563DE1F8AD2}" presName="parentText" presStyleLbl="node1" presStyleIdx="1" presStyleCnt="3">
        <dgm:presLayoutVars>
          <dgm:chMax val="0"/>
          <dgm:bulletEnabled val="1"/>
        </dgm:presLayoutVars>
      </dgm:prSet>
      <dgm:spPr/>
    </dgm:pt>
    <dgm:pt modelId="{23F55659-3117-4C88-BEDE-531DB8CE3B3B}" type="pres">
      <dgm:prSet presAssocID="{AEFF1947-B92F-4E41-AC1E-E8AC39216498}" presName="spacer" presStyleCnt="0"/>
      <dgm:spPr/>
    </dgm:pt>
    <dgm:pt modelId="{93113F91-8C70-4D27-9ED9-E41E968ACACB}" type="pres">
      <dgm:prSet presAssocID="{4AD5ECBE-2071-4AAD-BA82-0DF108D0A90D}" presName="parentText" presStyleLbl="node1" presStyleIdx="2" presStyleCnt="3">
        <dgm:presLayoutVars>
          <dgm:chMax val="0"/>
          <dgm:bulletEnabled val="1"/>
        </dgm:presLayoutVars>
      </dgm:prSet>
      <dgm:spPr/>
    </dgm:pt>
  </dgm:ptLst>
  <dgm:cxnLst>
    <dgm:cxn modelId="{01341C60-88FF-46F1-84B6-3FEF2B147C48}" srcId="{9187CF98-308F-454F-A5EB-D8E178468985}" destId="{56D166C0-E84F-41DE-8A3E-8FC9F5020DA0}" srcOrd="0" destOrd="0" parTransId="{F3DE9B0A-086C-42FF-8EBD-2114680DD217}" sibTransId="{B445686C-AACB-4DAB-A40C-DC46A27485E3}"/>
    <dgm:cxn modelId="{C1979741-53FC-47EB-9AC7-B05AB8D314D1}" type="presOf" srcId="{56D166C0-E84F-41DE-8A3E-8FC9F5020DA0}" destId="{05A7B920-AE49-4BA3-B100-209594D0BBD1}" srcOrd="0" destOrd="0" presId="urn:microsoft.com/office/officeart/2005/8/layout/vList2"/>
    <dgm:cxn modelId="{47756945-5D32-4840-9FFE-17D3B7697098}" type="presOf" srcId="{90C42A4F-2D5D-4833-98C3-1563DE1F8AD2}" destId="{CAE536CF-24C2-4459-800A-F489154C7348}" srcOrd="0" destOrd="0" presId="urn:microsoft.com/office/officeart/2005/8/layout/vList2"/>
    <dgm:cxn modelId="{E7E12E51-59B1-4641-B605-27C3DB1EDE95}" type="presOf" srcId="{9187CF98-308F-454F-A5EB-D8E178468985}" destId="{7E6B2525-5DB1-480F-826E-FEB38EC2288E}" srcOrd="0" destOrd="0" presId="urn:microsoft.com/office/officeart/2005/8/layout/vList2"/>
    <dgm:cxn modelId="{988EE6AB-FAC1-49DB-9140-19D479D26E48}" srcId="{9187CF98-308F-454F-A5EB-D8E178468985}" destId="{90C42A4F-2D5D-4833-98C3-1563DE1F8AD2}" srcOrd="1" destOrd="0" parTransId="{07F7E112-2D68-4DDB-93FF-7FF4B70FB0AC}" sibTransId="{AEFF1947-B92F-4E41-AC1E-E8AC39216498}"/>
    <dgm:cxn modelId="{06F8D6B9-9BDA-4D1E-B1E5-001060994C5C}" type="presOf" srcId="{4AD5ECBE-2071-4AAD-BA82-0DF108D0A90D}" destId="{93113F91-8C70-4D27-9ED9-E41E968ACACB}" srcOrd="0" destOrd="0" presId="urn:microsoft.com/office/officeart/2005/8/layout/vList2"/>
    <dgm:cxn modelId="{B259C1F2-E3EB-4230-B2FB-9B33AE97DA33}" srcId="{9187CF98-308F-454F-A5EB-D8E178468985}" destId="{4AD5ECBE-2071-4AAD-BA82-0DF108D0A90D}" srcOrd="2" destOrd="0" parTransId="{E13F292B-7B1C-45F4-A1AD-A20F33A724F9}" sibTransId="{A4829656-7522-4B6D-B044-1765F15B3140}"/>
    <dgm:cxn modelId="{FB43ABE0-F1C9-4EBB-BD13-39BED96AFB60}" type="presParOf" srcId="{7E6B2525-5DB1-480F-826E-FEB38EC2288E}" destId="{05A7B920-AE49-4BA3-B100-209594D0BBD1}" srcOrd="0" destOrd="0" presId="urn:microsoft.com/office/officeart/2005/8/layout/vList2"/>
    <dgm:cxn modelId="{62AAD240-37F2-4F06-9642-4EC2281A3B26}" type="presParOf" srcId="{7E6B2525-5DB1-480F-826E-FEB38EC2288E}" destId="{35E9B3FF-E4F2-4005-8E2B-B8E7623DD5CE}" srcOrd="1" destOrd="0" presId="urn:microsoft.com/office/officeart/2005/8/layout/vList2"/>
    <dgm:cxn modelId="{A08A346B-928D-4A87-87F7-CE49E14DF85B}" type="presParOf" srcId="{7E6B2525-5DB1-480F-826E-FEB38EC2288E}" destId="{CAE536CF-24C2-4459-800A-F489154C7348}" srcOrd="2" destOrd="0" presId="urn:microsoft.com/office/officeart/2005/8/layout/vList2"/>
    <dgm:cxn modelId="{B31AB8F5-4A51-4D48-93A1-7E4B7C1EB064}" type="presParOf" srcId="{7E6B2525-5DB1-480F-826E-FEB38EC2288E}" destId="{23F55659-3117-4C88-BEDE-531DB8CE3B3B}" srcOrd="3" destOrd="0" presId="urn:microsoft.com/office/officeart/2005/8/layout/vList2"/>
    <dgm:cxn modelId="{B10BAEAA-B669-4C32-BC6E-D6437B9A10C2}" type="presParOf" srcId="{7E6B2525-5DB1-480F-826E-FEB38EC2288E}" destId="{93113F91-8C70-4D27-9ED9-E41E968ACAC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5D7F351-B6E6-4549-AB07-15E17260D419}"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F723583-3822-49A6-9BA0-30BD5BFB2458}">
      <dgm:prSet custT="1"/>
      <dgm:spPr/>
      <dgm:t>
        <a:bodyPr/>
        <a:lstStyle/>
        <a:p>
          <a:pPr>
            <a:lnSpc>
              <a:spcPct val="100000"/>
            </a:lnSpc>
          </a:pPr>
          <a:r>
            <a:rPr lang="en-US" sz="1800" b="1" dirty="0"/>
            <a:t>Operational Efficiency: </a:t>
          </a:r>
          <a:r>
            <a:rPr lang="en-US" sz="1800" dirty="0" err="1"/>
            <a:t>GitOps</a:t>
          </a:r>
          <a:r>
            <a:rPr lang="en-US" sz="1800" dirty="0"/>
            <a:t> provides a clear, audit-friendly trail of all changes, greatly simplifying compliance and governance requirements.</a:t>
          </a:r>
        </a:p>
      </dgm:t>
    </dgm:pt>
    <dgm:pt modelId="{BF4CF1C0-0E72-4687-B4C8-951495D9693B}" type="parTrans" cxnId="{BD445FF2-351C-4EF0-BE1E-1E02C5B98904}">
      <dgm:prSet/>
      <dgm:spPr/>
      <dgm:t>
        <a:bodyPr/>
        <a:lstStyle/>
        <a:p>
          <a:pPr>
            <a:lnSpc>
              <a:spcPct val="100000"/>
            </a:lnSpc>
          </a:pPr>
          <a:endParaRPr lang="en-US" sz="1400"/>
        </a:p>
      </dgm:t>
    </dgm:pt>
    <dgm:pt modelId="{97CF41FD-91E5-4065-A77D-A42D2CFFE90F}" type="sibTrans" cxnId="{BD445FF2-351C-4EF0-BE1E-1E02C5B98904}">
      <dgm:prSet/>
      <dgm:spPr/>
      <dgm:t>
        <a:bodyPr/>
        <a:lstStyle/>
        <a:p>
          <a:pPr>
            <a:lnSpc>
              <a:spcPct val="100000"/>
            </a:lnSpc>
          </a:pPr>
          <a:endParaRPr lang="en-US" sz="1400"/>
        </a:p>
      </dgm:t>
    </dgm:pt>
    <dgm:pt modelId="{AD14AF55-2A12-40C3-AB3E-9BBF2C665AB2}">
      <dgm:prSet custT="1"/>
      <dgm:spPr/>
      <dgm:t>
        <a:bodyPr/>
        <a:lstStyle/>
        <a:p>
          <a:pPr>
            <a:lnSpc>
              <a:spcPct val="100000"/>
            </a:lnSpc>
          </a:pPr>
          <a:r>
            <a:rPr lang="en-US" sz="1800" b="1" kern="1200" dirty="0"/>
            <a:t>Improved Deployment Velocity: </a:t>
          </a:r>
          <a:r>
            <a:rPr lang="en-US" sz="1800" b="0" kern="1200" dirty="0"/>
            <a:t>Automating deployment processes reduces the potential for </a:t>
          </a:r>
          <a:r>
            <a:rPr lang="en-US" sz="1800" b="0" kern="1200" dirty="0">
              <a:latin typeface="Arial" panose="020B0604020202020204"/>
              <a:ea typeface="+mn-ea"/>
              <a:cs typeface="+mn-cs"/>
            </a:rPr>
            <a:t>human</a:t>
          </a:r>
          <a:r>
            <a:rPr lang="en-US" sz="1800" b="0" kern="1200" dirty="0"/>
            <a:t> error and speeds up delivery</a:t>
          </a:r>
          <a:r>
            <a:rPr lang="en-US" sz="300" kern="1200" dirty="0"/>
            <a:t>.</a:t>
          </a:r>
        </a:p>
      </dgm:t>
    </dgm:pt>
    <dgm:pt modelId="{ECF116CD-965C-4086-8DA2-DC495714CDD6}" type="parTrans" cxnId="{984BAF3D-5457-47C9-904E-7BDF3CED78EE}">
      <dgm:prSet/>
      <dgm:spPr/>
      <dgm:t>
        <a:bodyPr/>
        <a:lstStyle/>
        <a:p>
          <a:pPr>
            <a:lnSpc>
              <a:spcPct val="100000"/>
            </a:lnSpc>
          </a:pPr>
          <a:endParaRPr lang="en-US" sz="1400"/>
        </a:p>
      </dgm:t>
    </dgm:pt>
    <dgm:pt modelId="{3C7EEBB8-22BB-4187-A833-04F91BC11D8E}" type="sibTrans" cxnId="{984BAF3D-5457-47C9-904E-7BDF3CED78EE}">
      <dgm:prSet/>
      <dgm:spPr/>
      <dgm:t>
        <a:bodyPr/>
        <a:lstStyle/>
        <a:p>
          <a:pPr>
            <a:lnSpc>
              <a:spcPct val="100000"/>
            </a:lnSpc>
          </a:pPr>
          <a:endParaRPr lang="en-US" sz="1400"/>
        </a:p>
      </dgm:t>
    </dgm:pt>
    <dgm:pt modelId="{96E64558-D51F-4895-B741-537B8307D7C8}">
      <dgm:prSet custT="1"/>
      <dgm:spPr/>
      <dgm:t>
        <a:bodyPr/>
        <a:lstStyle/>
        <a:p>
          <a:pPr>
            <a:lnSpc>
              <a:spcPct val="100000"/>
            </a:lnSpc>
          </a:pPr>
          <a:r>
            <a:rPr lang="en-US" sz="1800" b="1" dirty="0"/>
            <a:t>Better Reliability: </a:t>
          </a:r>
          <a:r>
            <a:rPr lang="en-US" sz="1800" b="0" dirty="0"/>
            <a:t>The ability to quickly rollback to previous states enhances system stability</a:t>
          </a:r>
        </a:p>
      </dgm:t>
    </dgm:pt>
    <dgm:pt modelId="{0AABA933-AD16-41D1-BED7-91203B0B16C8}" type="parTrans" cxnId="{6EF94A60-0F7F-46E4-8C56-480662D574B3}">
      <dgm:prSet/>
      <dgm:spPr/>
      <dgm:t>
        <a:bodyPr/>
        <a:lstStyle/>
        <a:p>
          <a:pPr>
            <a:lnSpc>
              <a:spcPct val="100000"/>
            </a:lnSpc>
          </a:pPr>
          <a:endParaRPr lang="en-US" sz="1400"/>
        </a:p>
      </dgm:t>
    </dgm:pt>
    <dgm:pt modelId="{310910AC-17F3-444E-B1D3-0BD1AEB9568D}" type="sibTrans" cxnId="{6EF94A60-0F7F-46E4-8C56-480662D574B3}">
      <dgm:prSet/>
      <dgm:spPr/>
      <dgm:t>
        <a:bodyPr/>
        <a:lstStyle/>
        <a:p>
          <a:pPr>
            <a:lnSpc>
              <a:spcPct val="100000"/>
            </a:lnSpc>
          </a:pPr>
          <a:endParaRPr lang="en-US" sz="1400"/>
        </a:p>
      </dgm:t>
    </dgm:pt>
    <dgm:pt modelId="{9E767FED-DC0C-4910-A7AC-502D309D2C54}" type="pres">
      <dgm:prSet presAssocID="{95D7F351-B6E6-4549-AB07-15E17260D419}" presName="linear" presStyleCnt="0">
        <dgm:presLayoutVars>
          <dgm:animLvl val="lvl"/>
          <dgm:resizeHandles val="exact"/>
        </dgm:presLayoutVars>
      </dgm:prSet>
      <dgm:spPr/>
    </dgm:pt>
    <dgm:pt modelId="{D38C7D68-CC95-4062-B8DA-C26D91396A3F}" type="pres">
      <dgm:prSet presAssocID="{6F723583-3822-49A6-9BA0-30BD5BFB2458}" presName="parentText" presStyleLbl="node1" presStyleIdx="0" presStyleCnt="3" custLinFactY="3402" custLinFactNeighborY="100000">
        <dgm:presLayoutVars>
          <dgm:chMax val="0"/>
          <dgm:bulletEnabled val="1"/>
        </dgm:presLayoutVars>
      </dgm:prSet>
      <dgm:spPr/>
    </dgm:pt>
    <dgm:pt modelId="{F8A8F043-E0A7-46BD-8D85-44D3DF79AEE7}" type="pres">
      <dgm:prSet presAssocID="{97CF41FD-91E5-4065-A77D-A42D2CFFE90F}" presName="spacer" presStyleCnt="0"/>
      <dgm:spPr/>
    </dgm:pt>
    <dgm:pt modelId="{EDDF5D9F-FF73-4906-9FFE-AD795233F67F}" type="pres">
      <dgm:prSet presAssocID="{AD14AF55-2A12-40C3-AB3E-9BBF2C665AB2}" presName="parentText" presStyleLbl="node1" presStyleIdx="1" presStyleCnt="3" custLinFactNeighborY="63929">
        <dgm:presLayoutVars>
          <dgm:chMax val="0"/>
          <dgm:bulletEnabled val="1"/>
        </dgm:presLayoutVars>
      </dgm:prSet>
      <dgm:spPr/>
    </dgm:pt>
    <dgm:pt modelId="{12A8784C-2B03-44F4-B1D3-722230131CD5}" type="pres">
      <dgm:prSet presAssocID="{3C7EEBB8-22BB-4187-A833-04F91BC11D8E}" presName="spacer" presStyleCnt="0"/>
      <dgm:spPr/>
    </dgm:pt>
    <dgm:pt modelId="{426E2961-5FD2-481D-9E7C-E23D515CF495}" type="pres">
      <dgm:prSet presAssocID="{96E64558-D51F-4895-B741-537B8307D7C8}" presName="parentText" presStyleLbl="node1" presStyleIdx="2" presStyleCnt="3">
        <dgm:presLayoutVars>
          <dgm:chMax val="0"/>
          <dgm:bulletEnabled val="1"/>
        </dgm:presLayoutVars>
      </dgm:prSet>
      <dgm:spPr/>
    </dgm:pt>
  </dgm:ptLst>
  <dgm:cxnLst>
    <dgm:cxn modelId="{3C793613-A547-4DD0-9D2F-9AF48E42EF0F}" type="presOf" srcId="{95D7F351-B6E6-4549-AB07-15E17260D419}" destId="{9E767FED-DC0C-4910-A7AC-502D309D2C54}" srcOrd="0" destOrd="0" presId="urn:microsoft.com/office/officeart/2005/8/layout/vList2"/>
    <dgm:cxn modelId="{16356317-2D91-497E-B6E0-30A4785BF21D}" type="presOf" srcId="{6F723583-3822-49A6-9BA0-30BD5BFB2458}" destId="{D38C7D68-CC95-4062-B8DA-C26D91396A3F}" srcOrd="0" destOrd="0" presId="urn:microsoft.com/office/officeart/2005/8/layout/vList2"/>
    <dgm:cxn modelId="{984BAF3D-5457-47C9-904E-7BDF3CED78EE}" srcId="{95D7F351-B6E6-4549-AB07-15E17260D419}" destId="{AD14AF55-2A12-40C3-AB3E-9BBF2C665AB2}" srcOrd="1" destOrd="0" parTransId="{ECF116CD-965C-4086-8DA2-DC495714CDD6}" sibTransId="{3C7EEBB8-22BB-4187-A833-04F91BC11D8E}"/>
    <dgm:cxn modelId="{6EF94A60-0F7F-46E4-8C56-480662D574B3}" srcId="{95D7F351-B6E6-4549-AB07-15E17260D419}" destId="{96E64558-D51F-4895-B741-537B8307D7C8}" srcOrd="2" destOrd="0" parTransId="{0AABA933-AD16-41D1-BED7-91203B0B16C8}" sibTransId="{310910AC-17F3-444E-B1D3-0BD1AEB9568D}"/>
    <dgm:cxn modelId="{CF13D090-C605-4C1E-A0F1-02F17607759C}" type="presOf" srcId="{96E64558-D51F-4895-B741-537B8307D7C8}" destId="{426E2961-5FD2-481D-9E7C-E23D515CF495}" srcOrd="0" destOrd="0" presId="urn:microsoft.com/office/officeart/2005/8/layout/vList2"/>
    <dgm:cxn modelId="{74F047E8-2420-44BD-94EF-93D2E603913A}" type="presOf" srcId="{AD14AF55-2A12-40C3-AB3E-9BBF2C665AB2}" destId="{EDDF5D9F-FF73-4906-9FFE-AD795233F67F}" srcOrd="0" destOrd="0" presId="urn:microsoft.com/office/officeart/2005/8/layout/vList2"/>
    <dgm:cxn modelId="{BD445FF2-351C-4EF0-BE1E-1E02C5B98904}" srcId="{95D7F351-B6E6-4549-AB07-15E17260D419}" destId="{6F723583-3822-49A6-9BA0-30BD5BFB2458}" srcOrd="0" destOrd="0" parTransId="{BF4CF1C0-0E72-4687-B4C8-951495D9693B}" sibTransId="{97CF41FD-91E5-4065-A77D-A42D2CFFE90F}"/>
    <dgm:cxn modelId="{B4CD7672-1647-4482-836F-5E17BD50C16E}" type="presParOf" srcId="{9E767FED-DC0C-4910-A7AC-502D309D2C54}" destId="{D38C7D68-CC95-4062-B8DA-C26D91396A3F}" srcOrd="0" destOrd="0" presId="urn:microsoft.com/office/officeart/2005/8/layout/vList2"/>
    <dgm:cxn modelId="{E5148A99-24E8-4039-BAF1-E7F1D3093381}" type="presParOf" srcId="{9E767FED-DC0C-4910-A7AC-502D309D2C54}" destId="{F8A8F043-E0A7-46BD-8D85-44D3DF79AEE7}" srcOrd="1" destOrd="0" presId="urn:microsoft.com/office/officeart/2005/8/layout/vList2"/>
    <dgm:cxn modelId="{2556FF65-3E88-4C0C-BD4A-6EBA8B61782B}" type="presParOf" srcId="{9E767FED-DC0C-4910-A7AC-502D309D2C54}" destId="{EDDF5D9F-FF73-4906-9FFE-AD795233F67F}" srcOrd="2" destOrd="0" presId="urn:microsoft.com/office/officeart/2005/8/layout/vList2"/>
    <dgm:cxn modelId="{7A9E0B17-B508-4EB5-8DAD-153EFC4357E3}" type="presParOf" srcId="{9E767FED-DC0C-4910-A7AC-502D309D2C54}" destId="{12A8784C-2B03-44F4-B1D3-722230131CD5}" srcOrd="3" destOrd="0" presId="urn:microsoft.com/office/officeart/2005/8/layout/vList2"/>
    <dgm:cxn modelId="{A784A882-E2E6-464D-B23A-D19140FB2E7C}" type="presParOf" srcId="{9E767FED-DC0C-4910-A7AC-502D309D2C54}" destId="{426E2961-5FD2-481D-9E7C-E23D515CF49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E3703D-E1CD-4A14-B137-3AE77F7A030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8F0C335B-EECA-445A-91D8-F038CA629240}">
      <dgm:prSet custT="1"/>
      <dgm:spPr/>
      <dgm:t>
        <a:bodyPr/>
        <a:lstStyle/>
        <a:p>
          <a:pPr>
            <a:lnSpc>
              <a:spcPct val="100000"/>
            </a:lnSpc>
          </a:pPr>
          <a:r>
            <a:rPr lang="en-US" sz="1800" b="0" dirty="0"/>
            <a:t>API Server: </a:t>
          </a:r>
        </a:p>
        <a:p>
          <a:pPr>
            <a:lnSpc>
              <a:spcPct val="100000"/>
            </a:lnSpc>
          </a:pPr>
          <a:r>
            <a:rPr lang="en-US" sz="1600" dirty="0"/>
            <a:t>This component is used by the users to communicate to </a:t>
          </a:r>
          <a:r>
            <a:rPr lang="en-US" sz="1600" dirty="0" err="1"/>
            <a:t>argo</a:t>
          </a:r>
          <a:r>
            <a:rPr lang="en-US" sz="1600" dirty="0"/>
            <a:t> cd through UI or CLI and it also handles the authentication for the users.</a:t>
          </a:r>
        </a:p>
      </dgm:t>
    </dgm:pt>
    <dgm:pt modelId="{2013597B-8113-49F9-8818-B022603977C3}" type="parTrans" cxnId="{BE755F3E-54AA-4409-BE52-23EA24575ECA}">
      <dgm:prSet/>
      <dgm:spPr/>
      <dgm:t>
        <a:bodyPr/>
        <a:lstStyle/>
        <a:p>
          <a:pPr>
            <a:lnSpc>
              <a:spcPct val="100000"/>
            </a:lnSpc>
          </a:pPr>
          <a:endParaRPr lang="en-US" sz="1200"/>
        </a:p>
      </dgm:t>
    </dgm:pt>
    <dgm:pt modelId="{63449595-4E23-4047-B90F-9F0ECBB16BE6}" type="sibTrans" cxnId="{BE755F3E-54AA-4409-BE52-23EA24575ECA}">
      <dgm:prSet/>
      <dgm:spPr/>
      <dgm:t>
        <a:bodyPr/>
        <a:lstStyle/>
        <a:p>
          <a:pPr>
            <a:lnSpc>
              <a:spcPct val="100000"/>
            </a:lnSpc>
          </a:pPr>
          <a:endParaRPr lang="en-US" sz="1200"/>
        </a:p>
      </dgm:t>
    </dgm:pt>
    <dgm:pt modelId="{D2F90797-6204-4673-B562-184BEB7D611A}">
      <dgm:prSet custT="1"/>
      <dgm:spPr/>
      <dgm:t>
        <a:bodyPr/>
        <a:lstStyle/>
        <a:p>
          <a:pPr>
            <a:lnSpc>
              <a:spcPct val="100000"/>
            </a:lnSpc>
          </a:pPr>
          <a:r>
            <a:rPr lang="en-US" sz="1800" b="0" dirty="0"/>
            <a:t>Repository Server:</a:t>
          </a:r>
        </a:p>
        <a:p>
          <a:pPr>
            <a:lnSpc>
              <a:spcPct val="100000"/>
            </a:lnSpc>
          </a:pPr>
          <a:r>
            <a:rPr lang="en-US" sz="1600" b="0" dirty="0"/>
            <a:t> This component connects to git and fetch the state of the git repository</a:t>
          </a:r>
          <a:r>
            <a:rPr lang="en-US" sz="200" dirty="0"/>
            <a:t>.</a:t>
          </a:r>
        </a:p>
      </dgm:t>
    </dgm:pt>
    <dgm:pt modelId="{94C9157A-416E-429A-A874-52A38526E75E}" type="parTrans" cxnId="{E8413DF7-1E70-41C6-A039-8EA3BEAB4D03}">
      <dgm:prSet/>
      <dgm:spPr/>
      <dgm:t>
        <a:bodyPr/>
        <a:lstStyle/>
        <a:p>
          <a:pPr>
            <a:lnSpc>
              <a:spcPct val="100000"/>
            </a:lnSpc>
          </a:pPr>
          <a:endParaRPr lang="en-US" sz="1200"/>
        </a:p>
      </dgm:t>
    </dgm:pt>
    <dgm:pt modelId="{4AA00337-57DF-4C4A-B300-7E0D1F4358AA}" type="sibTrans" cxnId="{E8413DF7-1E70-41C6-A039-8EA3BEAB4D03}">
      <dgm:prSet/>
      <dgm:spPr/>
      <dgm:t>
        <a:bodyPr/>
        <a:lstStyle/>
        <a:p>
          <a:pPr>
            <a:lnSpc>
              <a:spcPct val="100000"/>
            </a:lnSpc>
          </a:pPr>
          <a:endParaRPr lang="en-US" sz="1200"/>
        </a:p>
      </dgm:t>
    </dgm:pt>
    <dgm:pt modelId="{75A311D1-CE31-4702-A3BC-367F73F6B660}">
      <dgm:prSet custT="1"/>
      <dgm:spPr/>
      <dgm:t>
        <a:bodyPr/>
        <a:lstStyle/>
        <a:p>
          <a:pPr>
            <a:lnSpc>
              <a:spcPct val="100000"/>
            </a:lnSpc>
          </a:pPr>
          <a:r>
            <a:rPr lang="en-US" sz="1800" b="0" dirty="0"/>
            <a:t>Application Controller: </a:t>
          </a:r>
        </a:p>
        <a:p>
          <a:pPr>
            <a:lnSpc>
              <a:spcPct val="100000"/>
            </a:lnSpc>
          </a:pPr>
          <a:r>
            <a:rPr lang="en-US" sz="1600" b="0" dirty="0"/>
            <a:t>This component connects to </a:t>
          </a:r>
          <a:r>
            <a:rPr lang="en-US" sz="1600" b="0" dirty="0" err="1"/>
            <a:t>kubernetes</a:t>
          </a:r>
          <a:r>
            <a:rPr lang="en-US" sz="1600" b="0" dirty="0"/>
            <a:t> and fetch the state of the resources deployed in the </a:t>
          </a:r>
          <a:r>
            <a:rPr lang="en-US" sz="1600" b="0" dirty="0" err="1"/>
            <a:t>kubernetes</a:t>
          </a:r>
          <a:r>
            <a:rPr lang="en-US" sz="1600" b="0" dirty="0"/>
            <a:t> cluster</a:t>
          </a:r>
          <a:r>
            <a:rPr lang="en-US" sz="200" dirty="0"/>
            <a:t>.</a:t>
          </a:r>
        </a:p>
      </dgm:t>
    </dgm:pt>
    <dgm:pt modelId="{970F6413-8C9E-44EA-B63B-B89F850DC228}" type="parTrans" cxnId="{EF2CE0D5-083D-4349-BEE2-A84A68009112}">
      <dgm:prSet/>
      <dgm:spPr/>
      <dgm:t>
        <a:bodyPr/>
        <a:lstStyle/>
        <a:p>
          <a:pPr>
            <a:lnSpc>
              <a:spcPct val="100000"/>
            </a:lnSpc>
          </a:pPr>
          <a:endParaRPr lang="en-US" sz="1200"/>
        </a:p>
      </dgm:t>
    </dgm:pt>
    <dgm:pt modelId="{4CFCE3A9-3F38-4EA7-B327-1D0E3229E4AC}" type="sibTrans" cxnId="{EF2CE0D5-083D-4349-BEE2-A84A68009112}">
      <dgm:prSet/>
      <dgm:spPr/>
      <dgm:t>
        <a:bodyPr/>
        <a:lstStyle/>
        <a:p>
          <a:pPr>
            <a:lnSpc>
              <a:spcPct val="100000"/>
            </a:lnSpc>
          </a:pPr>
          <a:endParaRPr lang="en-US" sz="1200"/>
        </a:p>
      </dgm:t>
    </dgm:pt>
    <dgm:pt modelId="{C2CE7C26-9E3D-4911-A5B8-4716620DE852}">
      <dgm:prSet custT="1"/>
      <dgm:spPr/>
      <dgm:t>
        <a:bodyPr/>
        <a:lstStyle/>
        <a:p>
          <a:pPr>
            <a:lnSpc>
              <a:spcPct val="100000"/>
            </a:lnSpc>
          </a:pPr>
          <a:r>
            <a:rPr lang="en-US" sz="1800" b="0" dirty="0"/>
            <a:t>CLI: </a:t>
          </a:r>
        </a:p>
        <a:p>
          <a:pPr>
            <a:lnSpc>
              <a:spcPct val="100000"/>
            </a:lnSpc>
          </a:pPr>
          <a:r>
            <a:rPr lang="en-US" sz="1600" b="0" dirty="0"/>
            <a:t>The CLI is a command-line tool that you can use to manage Argo CD. It allows you to create, update, and delete applications, </a:t>
          </a:r>
          <a:r>
            <a:rPr lang="en-US" sz="1600" b="0" dirty="0" err="1"/>
            <a:t>synchronise</a:t>
          </a:r>
          <a:r>
            <a:rPr lang="en-US" sz="1600" b="0" dirty="0"/>
            <a:t> with Git repositories, and monitor the state of your clusters</a:t>
          </a:r>
          <a:r>
            <a:rPr lang="en-US" sz="200" dirty="0"/>
            <a:t>.</a:t>
          </a:r>
        </a:p>
      </dgm:t>
    </dgm:pt>
    <dgm:pt modelId="{1B7A9DB1-42D0-42B3-93C7-A7A120B46130}" type="parTrans" cxnId="{AF7FC4D5-3B3B-472C-B002-66465DC35FE8}">
      <dgm:prSet/>
      <dgm:spPr/>
      <dgm:t>
        <a:bodyPr/>
        <a:lstStyle/>
        <a:p>
          <a:pPr>
            <a:lnSpc>
              <a:spcPct val="100000"/>
            </a:lnSpc>
          </a:pPr>
          <a:endParaRPr lang="en-US" sz="1200"/>
        </a:p>
      </dgm:t>
    </dgm:pt>
    <dgm:pt modelId="{596C671B-DD2A-4EFF-BB15-80D08AA037B6}" type="sibTrans" cxnId="{AF7FC4D5-3B3B-472C-B002-66465DC35FE8}">
      <dgm:prSet/>
      <dgm:spPr/>
      <dgm:t>
        <a:bodyPr/>
        <a:lstStyle/>
        <a:p>
          <a:pPr>
            <a:lnSpc>
              <a:spcPct val="100000"/>
            </a:lnSpc>
          </a:pPr>
          <a:endParaRPr lang="en-US" sz="1200"/>
        </a:p>
      </dgm:t>
    </dgm:pt>
    <dgm:pt modelId="{7FAA104D-17A3-4C45-86B0-1CAD38117CB6}" type="pres">
      <dgm:prSet presAssocID="{43E3703D-E1CD-4A14-B137-3AE77F7A030F}" presName="linear" presStyleCnt="0">
        <dgm:presLayoutVars>
          <dgm:animLvl val="lvl"/>
          <dgm:resizeHandles val="exact"/>
        </dgm:presLayoutVars>
      </dgm:prSet>
      <dgm:spPr/>
    </dgm:pt>
    <dgm:pt modelId="{5D771741-F4FA-4DE6-A116-5549D2E2FC37}" type="pres">
      <dgm:prSet presAssocID="{8F0C335B-EECA-445A-91D8-F038CA629240}" presName="parentText" presStyleLbl="node1" presStyleIdx="0" presStyleCnt="4" custLinFactNeighborX="-5195" custLinFactNeighborY="-80037">
        <dgm:presLayoutVars>
          <dgm:chMax val="0"/>
          <dgm:bulletEnabled val="1"/>
        </dgm:presLayoutVars>
      </dgm:prSet>
      <dgm:spPr/>
    </dgm:pt>
    <dgm:pt modelId="{03E18401-FF1B-469B-A3D9-371570D6D8D9}" type="pres">
      <dgm:prSet presAssocID="{63449595-4E23-4047-B90F-9F0ECBB16BE6}" presName="spacer" presStyleCnt="0"/>
      <dgm:spPr/>
    </dgm:pt>
    <dgm:pt modelId="{D57FF9D5-BEEE-4773-B0FE-7C538523196C}" type="pres">
      <dgm:prSet presAssocID="{D2F90797-6204-4673-B562-184BEB7D611A}" presName="parentText" presStyleLbl="node1" presStyleIdx="1" presStyleCnt="4">
        <dgm:presLayoutVars>
          <dgm:chMax val="0"/>
          <dgm:bulletEnabled val="1"/>
        </dgm:presLayoutVars>
      </dgm:prSet>
      <dgm:spPr/>
    </dgm:pt>
    <dgm:pt modelId="{5544E65C-858C-4289-A367-4E0778C6FC0F}" type="pres">
      <dgm:prSet presAssocID="{4AA00337-57DF-4C4A-B300-7E0D1F4358AA}" presName="spacer" presStyleCnt="0"/>
      <dgm:spPr/>
    </dgm:pt>
    <dgm:pt modelId="{1116E259-AC4E-4A0C-84E0-42E928C3EF55}" type="pres">
      <dgm:prSet presAssocID="{75A311D1-CE31-4702-A3BC-367F73F6B660}" presName="parentText" presStyleLbl="node1" presStyleIdx="2" presStyleCnt="4">
        <dgm:presLayoutVars>
          <dgm:chMax val="0"/>
          <dgm:bulletEnabled val="1"/>
        </dgm:presLayoutVars>
      </dgm:prSet>
      <dgm:spPr/>
    </dgm:pt>
    <dgm:pt modelId="{2DE91F07-5F1A-479A-9A40-BFC11AD44881}" type="pres">
      <dgm:prSet presAssocID="{4CFCE3A9-3F38-4EA7-B327-1D0E3229E4AC}" presName="spacer" presStyleCnt="0"/>
      <dgm:spPr/>
    </dgm:pt>
    <dgm:pt modelId="{35086680-25D8-4C52-A646-BB5063375F6C}" type="pres">
      <dgm:prSet presAssocID="{C2CE7C26-9E3D-4911-A5B8-4716620DE852}" presName="parentText" presStyleLbl="node1" presStyleIdx="3" presStyleCnt="4">
        <dgm:presLayoutVars>
          <dgm:chMax val="0"/>
          <dgm:bulletEnabled val="1"/>
        </dgm:presLayoutVars>
      </dgm:prSet>
      <dgm:spPr/>
    </dgm:pt>
  </dgm:ptLst>
  <dgm:cxnLst>
    <dgm:cxn modelId="{F8A5DD23-AF11-44CF-A7BF-D153522C4E97}" type="presOf" srcId="{8F0C335B-EECA-445A-91D8-F038CA629240}" destId="{5D771741-F4FA-4DE6-A116-5549D2E2FC37}" srcOrd="0" destOrd="0" presId="urn:microsoft.com/office/officeart/2005/8/layout/vList2"/>
    <dgm:cxn modelId="{73EF7A2D-34B1-41F4-A819-44E7A2F3D662}" type="presOf" srcId="{C2CE7C26-9E3D-4911-A5B8-4716620DE852}" destId="{35086680-25D8-4C52-A646-BB5063375F6C}" srcOrd="0" destOrd="0" presId="urn:microsoft.com/office/officeart/2005/8/layout/vList2"/>
    <dgm:cxn modelId="{BE755F3E-54AA-4409-BE52-23EA24575ECA}" srcId="{43E3703D-E1CD-4A14-B137-3AE77F7A030F}" destId="{8F0C335B-EECA-445A-91D8-F038CA629240}" srcOrd="0" destOrd="0" parTransId="{2013597B-8113-49F9-8818-B022603977C3}" sibTransId="{63449595-4E23-4047-B90F-9F0ECBB16BE6}"/>
    <dgm:cxn modelId="{143DE885-D689-4DCE-B4A2-8CF9F83A2E76}" type="presOf" srcId="{75A311D1-CE31-4702-A3BC-367F73F6B660}" destId="{1116E259-AC4E-4A0C-84E0-42E928C3EF55}" srcOrd="0" destOrd="0" presId="urn:microsoft.com/office/officeart/2005/8/layout/vList2"/>
    <dgm:cxn modelId="{1BEE3A98-2A82-4F3F-835D-7FD77E53B495}" type="presOf" srcId="{43E3703D-E1CD-4A14-B137-3AE77F7A030F}" destId="{7FAA104D-17A3-4C45-86B0-1CAD38117CB6}" srcOrd="0" destOrd="0" presId="urn:microsoft.com/office/officeart/2005/8/layout/vList2"/>
    <dgm:cxn modelId="{478186A2-BD5A-4126-8AFF-ABEC9FC33BD9}" type="presOf" srcId="{D2F90797-6204-4673-B562-184BEB7D611A}" destId="{D57FF9D5-BEEE-4773-B0FE-7C538523196C}" srcOrd="0" destOrd="0" presId="urn:microsoft.com/office/officeart/2005/8/layout/vList2"/>
    <dgm:cxn modelId="{AF7FC4D5-3B3B-472C-B002-66465DC35FE8}" srcId="{43E3703D-E1CD-4A14-B137-3AE77F7A030F}" destId="{C2CE7C26-9E3D-4911-A5B8-4716620DE852}" srcOrd="3" destOrd="0" parTransId="{1B7A9DB1-42D0-42B3-93C7-A7A120B46130}" sibTransId="{596C671B-DD2A-4EFF-BB15-80D08AA037B6}"/>
    <dgm:cxn modelId="{EF2CE0D5-083D-4349-BEE2-A84A68009112}" srcId="{43E3703D-E1CD-4A14-B137-3AE77F7A030F}" destId="{75A311D1-CE31-4702-A3BC-367F73F6B660}" srcOrd="2" destOrd="0" parTransId="{970F6413-8C9E-44EA-B63B-B89F850DC228}" sibTransId="{4CFCE3A9-3F38-4EA7-B327-1D0E3229E4AC}"/>
    <dgm:cxn modelId="{E8413DF7-1E70-41C6-A039-8EA3BEAB4D03}" srcId="{43E3703D-E1CD-4A14-B137-3AE77F7A030F}" destId="{D2F90797-6204-4673-B562-184BEB7D611A}" srcOrd="1" destOrd="0" parTransId="{94C9157A-416E-429A-A874-52A38526E75E}" sibTransId="{4AA00337-57DF-4C4A-B300-7E0D1F4358AA}"/>
    <dgm:cxn modelId="{311F3FC1-B006-4DD8-BA2B-B250B6271661}" type="presParOf" srcId="{7FAA104D-17A3-4C45-86B0-1CAD38117CB6}" destId="{5D771741-F4FA-4DE6-A116-5549D2E2FC37}" srcOrd="0" destOrd="0" presId="urn:microsoft.com/office/officeart/2005/8/layout/vList2"/>
    <dgm:cxn modelId="{163C5E31-0646-4399-9AEC-88E1FD0B5F4F}" type="presParOf" srcId="{7FAA104D-17A3-4C45-86B0-1CAD38117CB6}" destId="{03E18401-FF1B-469B-A3D9-371570D6D8D9}" srcOrd="1" destOrd="0" presId="urn:microsoft.com/office/officeart/2005/8/layout/vList2"/>
    <dgm:cxn modelId="{37EBEB56-69B6-4184-9A0D-DA75DB3A87CC}" type="presParOf" srcId="{7FAA104D-17A3-4C45-86B0-1CAD38117CB6}" destId="{D57FF9D5-BEEE-4773-B0FE-7C538523196C}" srcOrd="2" destOrd="0" presId="urn:microsoft.com/office/officeart/2005/8/layout/vList2"/>
    <dgm:cxn modelId="{7CA937F1-93FE-42B5-8C98-8AEDB3F72500}" type="presParOf" srcId="{7FAA104D-17A3-4C45-86B0-1CAD38117CB6}" destId="{5544E65C-858C-4289-A367-4E0778C6FC0F}" srcOrd="3" destOrd="0" presId="urn:microsoft.com/office/officeart/2005/8/layout/vList2"/>
    <dgm:cxn modelId="{6867FDC5-DB0F-4EA2-9510-B5761F4062AD}" type="presParOf" srcId="{7FAA104D-17A3-4C45-86B0-1CAD38117CB6}" destId="{1116E259-AC4E-4A0C-84E0-42E928C3EF55}" srcOrd="4" destOrd="0" presId="urn:microsoft.com/office/officeart/2005/8/layout/vList2"/>
    <dgm:cxn modelId="{D90F08E6-3183-4E8D-AE72-9CD0F52EB798}" type="presParOf" srcId="{7FAA104D-17A3-4C45-86B0-1CAD38117CB6}" destId="{2DE91F07-5F1A-479A-9A40-BFC11AD44881}" srcOrd="5" destOrd="0" presId="urn:microsoft.com/office/officeart/2005/8/layout/vList2"/>
    <dgm:cxn modelId="{BD47FE62-25CB-4C04-A006-A99135D6B411}" type="presParOf" srcId="{7FAA104D-17A3-4C45-86B0-1CAD38117CB6}" destId="{35086680-25D8-4C52-A646-BB5063375F6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83CBB8-143D-43CE-AF35-C2C22035191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E270D45-3302-4DFE-BD61-2A5C86396894}">
      <dgm:prSet/>
      <dgm:spPr/>
      <dgm:t>
        <a:bodyPr/>
        <a:lstStyle/>
        <a:p>
          <a:r>
            <a:rPr lang="en-US" b="0" i="0"/>
            <a:t>A developer makes changes to an application, pushing a new version of Kubernetes resource definitions to a Git repo.</a:t>
          </a:r>
          <a:endParaRPr lang="en-US"/>
        </a:p>
      </dgm:t>
    </dgm:pt>
    <dgm:pt modelId="{CAB50110-A31B-4674-8954-6B974520C482}" type="parTrans" cxnId="{A85EC76C-B2C1-43CB-B1BB-058F6F35C27A}">
      <dgm:prSet/>
      <dgm:spPr/>
      <dgm:t>
        <a:bodyPr/>
        <a:lstStyle/>
        <a:p>
          <a:endParaRPr lang="en-US"/>
        </a:p>
      </dgm:t>
    </dgm:pt>
    <dgm:pt modelId="{E656172A-50E8-43FC-ADFB-571910346574}" type="sibTrans" cxnId="{A85EC76C-B2C1-43CB-B1BB-058F6F35C27A}">
      <dgm:prSet/>
      <dgm:spPr/>
      <dgm:t>
        <a:bodyPr/>
        <a:lstStyle/>
        <a:p>
          <a:endParaRPr lang="en-US"/>
        </a:p>
      </dgm:t>
    </dgm:pt>
    <dgm:pt modelId="{CAC7DED4-FE77-4F9B-9C15-909894561BBC}">
      <dgm:prSet/>
      <dgm:spPr/>
      <dgm:t>
        <a:bodyPr/>
        <a:lstStyle/>
        <a:p>
          <a:r>
            <a:rPr lang="en-US" b="0" i="0"/>
            <a:t>Continuous integration is triggered, resulting in a new container image saved to a registry.</a:t>
          </a:r>
          <a:endParaRPr lang="en-US"/>
        </a:p>
      </dgm:t>
    </dgm:pt>
    <dgm:pt modelId="{BC7281CD-CB3B-4635-822A-62EA063FC517}" type="parTrans" cxnId="{4EB6918A-1EAE-4C7D-A0B8-D6D294D0EA16}">
      <dgm:prSet/>
      <dgm:spPr/>
      <dgm:t>
        <a:bodyPr/>
        <a:lstStyle/>
        <a:p>
          <a:endParaRPr lang="en-US"/>
        </a:p>
      </dgm:t>
    </dgm:pt>
    <dgm:pt modelId="{0B9A39FE-3B47-41C9-B805-C18F58708F51}" type="sibTrans" cxnId="{4EB6918A-1EAE-4C7D-A0B8-D6D294D0EA16}">
      <dgm:prSet/>
      <dgm:spPr/>
      <dgm:t>
        <a:bodyPr/>
        <a:lstStyle/>
        <a:p>
          <a:endParaRPr lang="en-US"/>
        </a:p>
      </dgm:t>
    </dgm:pt>
    <dgm:pt modelId="{7D999573-45DA-4BFB-A674-D61FD6E5C2CF}">
      <dgm:prSet/>
      <dgm:spPr/>
      <dgm:t>
        <a:bodyPr/>
        <a:lstStyle/>
        <a:p>
          <a:r>
            <a:rPr lang="en-US" b="0" i="0"/>
            <a:t>A developer issues a pull request, changing Kubernetes manifests, which are created either manually or automatically.</a:t>
          </a:r>
          <a:endParaRPr lang="en-US"/>
        </a:p>
      </dgm:t>
    </dgm:pt>
    <dgm:pt modelId="{4D8B6B4D-B462-473F-96A2-3B8AB0C49AA7}" type="parTrans" cxnId="{DDFCD50E-BC9D-47BD-96DA-3362755E55CF}">
      <dgm:prSet/>
      <dgm:spPr/>
      <dgm:t>
        <a:bodyPr/>
        <a:lstStyle/>
        <a:p>
          <a:endParaRPr lang="en-US"/>
        </a:p>
      </dgm:t>
    </dgm:pt>
    <dgm:pt modelId="{5A085EC8-8DD3-47F2-9220-C81A9E9E1922}" type="sibTrans" cxnId="{DDFCD50E-BC9D-47BD-96DA-3362755E55CF}">
      <dgm:prSet/>
      <dgm:spPr/>
      <dgm:t>
        <a:bodyPr/>
        <a:lstStyle/>
        <a:p>
          <a:endParaRPr lang="en-US"/>
        </a:p>
      </dgm:t>
    </dgm:pt>
    <dgm:pt modelId="{7F8910BE-D114-4956-96F5-8FE9559A8F72}">
      <dgm:prSet/>
      <dgm:spPr/>
      <dgm:t>
        <a:bodyPr/>
        <a:lstStyle/>
        <a:p>
          <a:r>
            <a:rPr lang="en-US" b="0" i="0"/>
            <a:t>The pull request is reviewed and changes are merged to the main branch. This triggers a webhook which tells Argo CD a change was made</a:t>
          </a:r>
          <a:endParaRPr lang="en-US"/>
        </a:p>
      </dgm:t>
    </dgm:pt>
    <dgm:pt modelId="{EBEE5992-214F-4784-AA6C-124367EB2E97}" type="parTrans" cxnId="{3667464C-474B-4EC1-BCFF-B60711598492}">
      <dgm:prSet/>
      <dgm:spPr/>
      <dgm:t>
        <a:bodyPr/>
        <a:lstStyle/>
        <a:p>
          <a:endParaRPr lang="en-US"/>
        </a:p>
      </dgm:t>
    </dgm:pt>
    <dgm:pt modelId="{2CA071EC-A3CC-48D8-A277-F074E53FDFF9}" type="sibTrans" cxnId="{3667464C-474B-4EC1-BCFF-B60711598492}">
      <dgm:prSet/>
      <dgm:spPr/>
      <dgm:t>
        <a:bodyPr/>
        <a:lstStyle/>
        <a:p>
          <a:endParaRPr lang="en-US"/>
        </a:p>
      </dgm:t>
    </dgm:pt>
    <dgm:pt modelId="{1A2D7683-019C-4A41-BEC7-1A77B8597D59}" type="pres">
      <dgm:prSet presAssocID="{2D83CBB8-143D-43CE-AF35-C2C22035191D}" presName="linear" presStyleCnt="0">
        <dgm:presLayoutVars>
          <dgm:animLvl val="lvl"/>
          <dgm:resizeHandles val="exact"/>
        </dgm:presLayoutVars>
      </dgm:prSet>
      <dgm:spPr/>
    </dgm:pt>
    <dgm:pt modelId="{4136540B-8FF4-4E6E-9FAC-686B744F9A19}" type="pres">
      <dgm:prSet presAssocID="{0E270D45-3302-4DFE-BD61-2A5C86396894}" presName="parentText" presStyleLbl="node1" presStyleIdx="0" presStyleCnt="4">
        <dgm:presLayoutVars>
          <dgm:chMax val="0"/>
          <dgm:bulletEnabled val="1"/>
        </dgm:presLayoutVars>
      </dgm:prSet>
      <dgm:spPr/>
    </dgm:pt>
    <dgm:pt modelId="{32816A90-1889-4970-B6EB-300B769509F5}" type="pres">
      <dgm:prSet presAssocID="{E656172A-50E8-43FC-ADFB-571910346574}" presName="spacer" presStyleCnt="0"/>
      <dgm:spPr/>
    </dgm:pt>
    <dgm:pt modelId="{847D40CE-9B39-4191-8FCF-23368E4415C5}" type="pres">
      <dgm:prSet presAssocID="{CAC7DED4-FE77-4F9B-9C15-909894561BBC}" presName="parentText" presStyleLbl="node1" presStyleIdx="1" presStyleCnt="4">
        <dgm:presLayoutVars>
          <dgm:chMax val="0"/>
          <dgm:bulletEnabled val="1"/>
        </dgm:presLayoutVars>
      </dgm:prSet>
      <dgm:spPr/>
    </dgm:pt>
    <dgm:pt modelId="{6DF1C797-7637-4DB6-98BC-26CE13A3A985}" type="pres">
      <dgm:prSet presAssocID="{0B9A39FE-3B47-41C9-B805-C18F58708F51}" presName="spacer" presStyleCnt="0"/>
      <dgm:spPr/>
    </dgm:pt>
    <dgm:pt modelId="{CF05DF52-4E37-48E6-86C5-7F1603A272FC}" type="pres">
      <dgm:prSet presAssocID="{7D999573-45DA-4BFB-A674-D61FD6E5C2CF}" presName="parentText" presStyleLbl="node1" presStyleIdx="2" presStyleCnt="4">
        <dgm:presLayoutVars>
          <dgm:chMax val="0"/>
          <dgm:bulletEnabled val="1"/>
        </dgm:presLayoutVars>
      </dgm:prSet>
      <dgm:spPr/>
    </dgm:pt>
    <dgm:pt modelId="{366DBE51-4091-45B5-967D-F9E8867FD9F6}" type="pres">
      <dgm:prSet presAssocID="{5A085EC8-8DD3-47F2-9220-C81A9E9E1922}" presName="spacer" presStyleCnt="0"/>
      <dgm:spPr/>
    </dgm:pt>
    <dgm:pt modelId="{F2E8AF36-2943-4B51-A56C-4ED165189113}" type="pres">
      <dgm:prSet presAssocID="{7F8910BE-D114-4956-96F5-8FE9559A8F72}" presName="parentText" presStyleLbl="node1" presStyleIdx="3" presStyleCnt="4">
        <dgm:presLayoutVars>
          <dgm:chMax val="0"/>
          <dgm:bulletEnabled val="1"/>
        </dgm:presLayoutVars>
      </dgm:prSet>
      <dgm:spPr/>
    </dgm:pt>
  </dgm:ptLst>
  <dgm:cxnLst>
    <dgm:cxn modelId="{F1668B08-7EA1-47E9-92BD-29AD5167D331}" type="presOf" srcId="{0E270D45-3302-4DFE-BD61-2A5C86396894}" destId="{4136540B-8FF4-4E6E-9FAC-686B744F9A19}" srcOrd="0" destOrd="0" presId="urn:microsoft.com/office/officeart/2005/8/layout/vList2"/>
    <dgm:cxn modelId="{DDFCD50E-BC9D-47BD-96DA-3362755E55CF}" srcId="{2D83CBB8-143D-43CE-AF35-C2C22035191D}" destId="{7D999573-45DA-4BFB-A674-D61FD6E5C2CF}" srcOrd="2" destOrd="0" parTransId="{4D8B6B4D-B462-473F-96A2-3B8AB0C49AA7}" sibTransId="{5A085EC8-8DD3-47F2-9220-C81A9E9E1922}"/>
    <dgm:cxn modelId="{A027D41B-0F6A-4F8A-8D72-DE6CCFE3B35C}" type="presOf" srcId="{7D999573-45DA-4BFB-A674-D61FD6E5C2CF}" destId="{CF05DF52-4E37-48E6-86C5-7F1603A272FC}" srcOrd="0" destOrd="0" presId="urn:microsoft.com/office/officeart/2005/8/layout/vList2"/>
    <dgm:cxn modelId="{98F22936-533C-4471-8A13-E53A909588CA}" type="presOf" srcId="{CAC7DED4-FE77-4F9B-9C15-909894561BBC}" destId="{847D40CE-9B39-4191-8FCF-23368E4415C5}" srcOrd="0" destOrd="0" presId="urn:microsoft.com/office/officeart/2005/8/layout/vList2"/>
    <dgm:cxn modelId="{8105455B-6653-4DB0-AABD-DD277708C231}" type="presOf" srcId="{7F8910BE-D114-4956-96F5-8FE9559A8F72}" destId="{F2E8AF36-2943-4B51-A56C-4ED165189113}" srcOrd="0" destOrd="0" presId="urn:microsoft.com/office/officeart/2005/8/layout/vList2"/>
    <dgm:cxn modelId="{3667464C-474B-4EC1-BCFF-B60711598492}" srcId="{2D83CBB8-143D-43CE-AF35-C2C22035191D}" destId="{7F8910BE-D114-4956-96F5-8FE9559A8F72}" srcOrd="3" destOrd="0" parTransId="{EBEE5992-214F-4784-AA6C-124367EB2E97}" sibTransId="{2CA071EC-A3CC-48D8-A277-F074E53FDFF9}"/>
    <dgm:cxn modelId="{A85EC76C-B2C1-43CB-B1BB-058F6F35C27A}" srcId="{2D83CBB8-143D-43CE-AF35-C2C22035191D}" destId="{0E270D45-3302-4DFE-BD61-2A5C86396894}" srcOrd="0" destOrd="0" parTransId="{CAB50110-A31B-4674-8954-6B974520C482}" sibTransId="{E656172A-50E8-43FC-ADFB-571910346574}"/>
    <dgm:cxn modelId="{4EB6918A-1EAE-4C7D-A0B8-D6D294D0EA16}" srcId="{2D83CBB8-143D-43CE-AF35-C2C22035191D}" destId="{CAC7DED4-FE77-4F9B-9C15-909894561BBC}" srcOrd="1" destOrd="0" parTransId="{BC7281CD-CB3B-4635-822A-62EA063FC517}" sibTransId="{0B9A39FE-3B47-41C9-B805-C18F58708F51}"/>
    <dgm:cxn modelId="{102FE899-7605-4D9D-B1CD-DB860556807F}" type="presOf" srcId="{2D83CBB8-143D-43CE-AF35-C2C22035191D}" destId="{1A2D7683-019C-4A41-BEC7-1A77B8597D59}" srcOrd="0" destOrd="0" presId="urn:microsoft.com/office/officeart/2005/8/layout/vList2"/>
    <dgm:cxn modelId="{001CD68D-9440-434A-96E1-CE6D295A7537}" type="presParOf" srcId="{1A2D7683-019C-4A41-BEC7-1A77B8597D59}" destId="{4136540B-8FF4-4E6E-9FAC-686B744F9A19}" srcOrd="0" destOrd="0" presId="urn:microsoft.com/office/officeart/2005/8/layout/vList2"/>
    <dgm:cxn modelId="{93ED2C34-924F-4C1A-98EC-1D219A0C16E1}" type="presParOf" srcId="{1A2D7683-019C-4A41-BEC7-1A77B8597D59}" destId="{32816A90-1889-4970-B6EB-300B769509F5}" srcOrd="1" destOrd="0" presId="urn:microsoft.com/office/officeart/2005/8/layout/vList2"/>
    <dgm:cxn modelId="{7DEE2084-A800-4C10-8043-DE2D29F9C97F}" type="presParOf" srcId="{1A2D7683-019C-4A41-BEC7-1A77B8597D59}" destId="{847D40CE-9B39-4191-8FCF-23368E4415C5}" srcOrd="2" destOrd="0" presId="urn:microsoft.com/office/officeart/2005/8/layout/vList2"/>
    <dgm:cxn modelId="{704C12DB-001A-4E8C-91F2-9A35B52A09DA}" type="presParOf" srcId="{1A2D7683-019C-4A41-BEC7-1A77B8597D59}" destId="{6DF1C797-7637-4DB6-98BC-26CE13A3A985}" srcOrd="3" destOrd="0" presId="urn:microsoft.com/office/officeart/2005/8/layout/vList2"/>
    <dgm:cxn modelId="{E21C4F83-6055-4007-87E8-8D88D8E37F60}" type="presParOf" srcId="{1A2D7683-019C-4A41-BEC7-1A77B8597D59}" destId="{CF05DF52-4E37-48E6-86C5-7F1603A272FC}" srcOrd="4" destOrd="0" presId="urn:microsoft.com/office/officeart/2005/8/layout/vList2"/>
    <dgm:cxn modelId="{F4FD1435-8980-4FDF-A15C-E054010ABDC0}" type="presParOf" srcId="{1A2D7683-019C-4A41-BEC7-1A77B8597D59}" destId="{366DBE51-4091-45B5-967D-F9E8867FD9F6}" srcOrd="5" destOrd="0" presId="urn:microsoft.com/office/officeart/2005/8/layout/vList2"/>
    <dgm:cxn modelId="{1AB9AE1C-3158-430E-807B-D70D3D390B6B}" type="presParOf" srcId="{1A2D7683-019C-4A41-BEC7-1A77B8597D59}" destId="{F2E8AF36-2943-4B51-A56C-4ED16518911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6E53364-067E-4F10-B2A5-09FBF772D7F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5CF6382-1D4B-4882-A550-63C9C32C27DF}">
      <dgm:prSet/>
      <dgm:spPr/>
      <dgm:t>
        <a:bodyPr/>
        <a:lstStyle/>
        <a:p>
          <a:r>
            <a:rPr lang="en-US"/>
            <a:t>Argo CD clones the repo and compares the application state with the current state of the Kubernetes cluster. It applies the required changes to cluster configuration.</a:t>
          </a:r>
        </a:p>
      </dgm:t>
    </dgm:pt>
    <dgm:pt modelId="{FDD76FB9-C015-4770-A3C7-2CD57161C2C2}" type="parTrans" cxnId="{1FCEEF12-5B97-4BCB-B98F-32F085D9C791}">
      <dgm:prSet/>
      <dgm:spPr/>
      <dgm:t>
        <a:bodyPr/>
        <a:lstStyle/>
        <a:p>
          <a:endParaRPr lang="en-US"/>
        </a:p>
      </dgm:t>
    </dgm:pt>
    <dgm:pt modelId="{2A3776F0-01DC-438D-B46A-A29A94A534F6}" type="sibTrans" cxnId="{1FCEEF12-5B97-4BCB-B98F-32F085D9C791}">
      <dgm:prSet/>
      <dgm:spPr/>
      <dgm:t>
        <a:bodyPr/>
        <a:lstStyle/>
        <a:p>
          <a:endParaRPr lang="en-US"/>
        </a:p>
      </dgm:t>
    </dgm:pt>
    <dgm:pt modelId="{372BBD08-E5FF-4A1D-B381-70B5A8B92937}">
      <dgm:prSet/>
      <dgm:spPr/>
      <dgm:t>
        <a:bodyPr/>
        <a:lstStyle/>
        <a:p>
          <a:r>
            <a:rPr lang="en-US"/>
            <a:t>Kubernetes uses its controllers to reconcile the changes required to cluster resources, until it achieves the desired configuration.</a:t>
          </a:r>
        </a:p>
      </dgm:t>
    </dgm:pt>
    <dgm:pt modelId="{5D653B7E-D1EB-4E9F-B829-BF833E813CA1}" type="parTrans" cxnId="{87CC5466-8382-44B9-B002-36AB40319667}">
      <dgm:prSet/>
      <dgm:spPr/>
      <dgm:t>
        <a:bodyPr/>
        <a:lstStyle/>
        <a:p>
          <a:endParaRPr lang="en-US"/>
        </a:p>
      </dgm:t>
    </dgm:pt>
    <dgm:pt modelId="{9CA91403-36EA-40CF-B44A-38A4BCEB2C51}" type="sibTrans" cxnId="{87CC5466-8382-44B9-B002-36AB40319667}">
      <dgm:prSet/>
      <dgm:spPr/>
      <dgm:t>
        <a:bodyPr/>
        <a:lstStyle/>
        <a:p>
          <a:endParaRPr lang="en-US"/>
        </a:p>
      </dgm:t>
    </dgm:pt>
    <dgm:pt modelId="{D2269EE9-D5EB-480E-92D3-29137CA1F634}">
      <dgm:prSet/>
      <dgm:spPr/>
      <dgm:t>
        <a:bodyPr/>
        <a:lstStyle/>
        <a:p>
          <a:r>
            <a:rPr lang="en-US"/>
            <a:t>Argo CD monitors progress and when the Kubernetes cluster is ready, reports that the application is in sync.</a:t>
          </a:r>
        </a:p>
      </dgm:t>
    </dgm:pt>
    <dgm:pt modelId="{64D46290-B8D5-42E1-96A0-B282540CBDBC}" type="parTrans" cxnId="{2DE8BA38-673E-4DC7-93E3-31821800E379}">
      <dgm:prSet/>
      <dgm:spPr/>
      <dgm:t>
        <a:bodyPr/>
        <a:lstStyle/>
        <a:p>
          <a:endParaRPr lang="en-US"/>
        </a:p>
      </dgm:t>
    </dgm:pt>
    <dgm:pt modelId="{6CB9200E-06FA-4DB8-9C51-962316DB341A}" type="sibTrans" cxnId="{2DE8BA38-673E-4DC7-93E3-31821800E379}">
      <dgm:prSet/>
      <dgm:spPr/>
      <dgm:t>
        <a:bodyPr/>
        <a:lstStyle/>
        <a:p>
          <a:endParaRPr lang="en-US"/>
        </a:p>
      </dgm:t>
    </dgm:pt>
    <dgm:pt modelId="{F05405A0-E95D-4817-B41F-974F18809468}">
      <dgm:prSet/>
      <dgm:spPr/>
      <dgm:t>
        <a:bodyPr/>
        <a:lstStyle/>
        <a:p>
          <a:r>
            <a:rPr lang="en-US"/>
            <a:t>ArgoCD also works in the other direction, monitoring changes in the Kubernetes cluster and discarding them if they don’t match the current configuration in Git.</a:t>
          </a:r>
        </a:p>
      </dgm:t>
    </dgm:pt>
    <dgm:pt modelId="{482BD87E-69CA-4ACD-A080-0BAA1B5B27B8}" type="parTrans" cxnId="{68836519-F431-43E8-92D2-F685BE5C2F78}">
      <dgm:prSet/>
      <dgm:spPr/>
      <dgm:t>
        <a:bodyPr/>
        <a:lstStyle/>
        <a:p>
          <a:endParaRPr lang="en-US"/>
        </a:p>
      </dgm:t>
    </dgm:pt>
    <dgm:pt modelId="{3FC35639-C0FB-458D-AF98-68CCC7C8F867}" type="sibTrans" cxnId="{68836519-F431-43E8-92D2-F685BE5C2F78}">
      <dgm:prSet/>
      <dgm:spPr/>
      <dgm:t>
        <a:bodyPr/>
        <a:lstStyle/>
        <a:p>
          <a:endParaRPr lang="en-US"/>
        </a:p>
      </dgm:t>
    </dgm:pt>
    <dgm:pt modelId="{6C024E7A-157E-4673-998B-BDE5546F0719}" type="pres">
      <dgm:prSet presAssocID="{C6E53364-067E-4F10-B2A5-09FBF772D7FF}" presName="linear" presStyleCnt="0">
        <dgm:presLayoutVars>
          <dgm:animLvl val="lvl"/>
          <dgm:resizeHandles val="exact"/>
        </dgm:presLayoutVars>
      </dgm:prSet>
      <dgm:spPr/>
    </dgm:pt>
    <dgm:pt modelId="{79F28FCB-CA11-4B05-AE56-EF130D0F527C}" type="pres">
      <dgm:prSet presAssocID="{85CF6382-1D4B-4882-A550-63C9C32C27DF}" presName="parentText" presStyleLbl="node1" presStyleIdx="0" presStyleCnt="4">
        <dgm:presLayoutVars>
          <dgm:chMax val="0"/>
          <dgm:bulletEnabled val="1"/>
        </dgm:presLayoutVars>
      </dgm:prSet>
      <dgm:spPr/>
    </dgm:pt>
    <dgm:pt modelId="{C520F323-BA97-4487-8744-424D97EB685A}" type="pres">
      <dgm:prSet presAssocID="{2A3776F0-01DC-438D-B46A-A29A94A534F6}" presName="spacer" presStyleCnt="0"/>
      <dgm:spPr/>
    </dgm:pt>
    <dgm:pt modelId="{D15C3C95-CF1B-42D7-9808-A601391C6E4F}" type="pres">
      <dgm:prSet presAssocID="{372BBD08-E5FF-4A1D-B381-70B5A8B92937}" presName="parentText" presStyleLbl="node1" presStyleIdx="1" presStyleCnt="4">
        <dgm:presLayoutVars>
          <dgm:chMax val="0"/>
          <dgm:bulletEnabled val="1"/>
        </dgm:presLayoutVars>
      </dgm:prSet>
      <dgm:spPr/>
    </dgm:pt>
    <dgm:pt modelId="{1B19F304-EA9D-4251-AC98-009D1B293B85}" type="pres">
      <dgm:prSet presAssocID="{9CA91403-36EA-40CF-B44A-38A4BCEB2C51}" presName="spacer" presStyleCnt="0"/>
      <dgm:spPr/>
    </dgm:pt>
    <dgm:pt modelId="{B99D8A51-128C-4F74-8388-5437BE80ED4C}" type="pres">
      <dgm:prSet presAssocID="{D2269EE9-D5EB-480E-92D3-29137CA1F634}" presName="parentText" presStyleLbl="node1" presStyleIdx="2" presStyleCnt="4">
        <dgm:presLayoutVars>
          <dgm:chMax val="0"/>
          <dgm:bulletEnabled val="1"/>
        </dgm:presLayoutVars>
      </dgm:prSet>
      <dgm:spPr/>
    </dgm:pt>
    <dgm:pt modelId="{9199DEFE-5C6D-491F-B3FA-E44CDE075F17}" type="pres">
      <dgm:prSet presAssocID="{6CB9200E-06FA-4DB8-9C51-962316DB341A}" presName="spacer" presStyleCnt="0"/>
      <dgm:spPr/>
    </dgm:pt>
    <dgm:pt modelId="{BB4B55C8-41AA-4DD9-BDFE-D329A1901C46}" type="pres">
      <dgm:prSet presAssocID="{F05405A0-E95D-4817-B41F-974F18809468}" presName="parentText" presStyleLbl="node1" presStyleIdx="3" presStyleCnt="4">
        <dgm:presLayoutVars>
          <dgm:chMax val="0"/>
          <dgm:bulletEnabled val="1"/>
        </dgm:presLayoutVars>
      </dgm:prSet>
      <dgm:spPr/>
    </dgm:pt>
  </dgm:ptLst>
  <dgm:cxnLst>
    <dgm:cxn modelId="{1FCEEF12-5B97-4BCB-B98F-32F085D9C791}" srcId="{C6E53364-067E-4F10-B2A5-09FBF772D7FF}" destId="{85CF6382-1D4B-4882-A550-63C9C32C27DF}" srcOrd="0" destOrd="0" parTransId="{FDD76FB9-C015-4770-A3C7-2CD57161C2C2}" sibTransId="{2A3776F0-01DC-438D-B46A-A29A94A534F6}"/>
    <dgm:cxn modelId="{68836519-F431-43E8-92D2-F685BE5C2F78}" srcId="{C6E53364-067E-4F10-B2A5-09FBF772D7FF}" destId="{F05405A0-E95D-4817-B41F-974F18809468}" srcOrd="3" destOrd="0" parTransId="{482BD87E-69CA-4ACD-A080-0BAA1B5B27B8}" sibTransId="{3FC35639-C0FB-458D-AF98-68CCC7C8F867}"/>
    <dgm:cxn modelId="{2DE8BA38-673E-4DC7-93E3-31821800E379}" srcId="{C6E53364-067E-4F10-B2A5-09FBF772D7FF}" destId="{D2269EE9-D5EB-480E-92D3-29137CA1F634}" srcOrd="2" destOrd="0" parTransId="{64D46290-B8D5-42E1-96A0-B282540CBDBC}" sibTransId="{6CB9200E-06FA-4DB8-9C51-962316DB341A}"/>
    <dgm:cxn modelId="{87CC5466-8382-44B9-B002-36AB40319667}" srcId="{C6E53364-067E-4F10-B2A5-09FBF772D7FF}" destId="{372BBD08-E5FF-4A1D-B381-70B5A8B92937}" srcOrd="1" destOrd="0" parTransId="{5D653B7E-D1EB-4E9F-B829-BF833E813CA1}" sibTransId="{9CA91403-36EA-40CF-B44A-38A4BCEB2C51}"/>
    <dgm:cxn modelId="{4ECEF09F-43C8-4A0A-9DAF-0EF13F439DC0}" type="presOf" srcId="{372BBD08-E5FF-4A1D-B381-70B5A8B92937}" destId="{D15C3C95-CF1B-42D7-9808-A601391C6E4F}" srcOrd="0" destOrd="0" presId="urn:microsoft.com/office/officeart/2005/8/layout/vList2"/>
    <dgm:cxn modelId="{C90403A5-A119-438A-A6B2-CF0958DADF54}" type="presOf" srcId="{F05405A0-E95D-4817-B41F-974F18809468}" destId="{BB4B55C8-41AA-4DD9-BDFE-D329A1901C46}" srcOrd="0" destOrd="0" presId="urn:microsoft.com/office/officeart/2005/8/layout/vList2"/>
    <dgm:cxn modelId="{F597A2C3-5212-4F27-8278-D834FF6816FA}" type="presOf" srcId="{85CF6382-1D4B-4882-A550-63C9C32C27DF}" destId="{79F28FCB-CA11-4B05-AE56-EF130D0F527C}" srcOrd="0" destOrd="0" presId="urn:microsoft.com/office/officeart/2005/8/layout/vList2"/>
    <dgm:cxn modelId="{F1C15AD2-35EC-47B2-99AD-5003E61D8180}" type="presOf" srcId="{C6E53364-067E-4F10-B2A5-09FBF772D7FF}" destId="{6C024E7A-157E-4673-998B-BDE5546F0719}" srcOrd="0" destOrd="0" presId="urn:microsoft.com/office/officeart/2005/8/layout/vList2"/>
    <dgm:cxn modelId="{CF9B58DF-C993-496B-AEA4-D90E2E974A0F}" type="presOf" srcId="{D2269EE9-D5EB-480E-92D3-29137CA1F634}" destId="{B99D8A51-128C-4F74-8388-5437BE80ED4C}" srcOrd="0" destOrd="0" presId="urn:microsoft.com/office/officeart/2005/8/layout/vList2"/>
    <dgm:cxn modelId="{48808DFC-5F1B-46D9-9B71-81325E439714}" type="presParOf" srcId="{6C024E7A-157E-4673-998B-BDE5546F0719}" destId="{79F28FCB-CA11-4B05-AE56-EF130D0F527C}" srcOrd="0" destOrd="0" presId="urn:microsoft.com/office/officeart/2005/8/layout/vList2"/>
    <dgm:cxn modelId="{1A4D2DD3-D077-4D6D-A96C-208342E79D1D}" type="presParOf" srcId="{6C024E7A-157E-4673-998B-BDE5546F0719}" destId="{C520F323-BA97-4487-8744-424D97EB685A}" srcOrd="1" destOrd="0" presId="urn:microsoft.com/office/officeart/2005/8/layout/vList2"/>
    <dgm:cxn modelId="{B7553F87-420E-493A-9A74-319737A34909}" type="presParOf" srcId="{6C024E7A-157E-4673-998B-BDE5546F0719}" destId="{D15C3C95-CF1B-42D7-9808-A601391C6E4F}" srcOrd="2" destOrd="0" presId="urn:microsoft.com/office/officeart/2005/8/layout/vList2"/>
    <dgm:cxn modelId="{8D61BCE9-F8FD-4B09-97E9-3F1B485F9526}" type="presParOf" srcId="{6C024E7A-157E-4673-998B-BDE5546F0719}" destId="{1B19F304-EA9D-4251-AC98-009D1B293B85}" srcOrd="3" destOrd="0" presId="urn:microsoft.com/office/officeart/2005/8/layout/vList2"/>
    <dgm:cxn modelId="{729D57F8-F9A1-47BC-9E23-0A3B9EEDFD5B}" type="presParOf" srcId="{6C024E7A-157E-4673-998B-BDE5546F0719}" destId="{B99D8A51-128C-4F74-8388-5437BE80ED4C}" srcOrd="4" destOrd="0" presId="urn:microsoft.com/office/officeart/2005/8/layout/vList2"/>
    <dgm:cxn modelId="{0EC9C5A8-3DD8-49ED-92B1-F44D0324EDAC}" type="presParOf" srcId="{6C024E7A-157E-4673-998B-BDE5546F0719}" destId="{9199DEFE-5C6D-491F-B3FA-E44CDE075F17}" srcOrd="5" destOrd="0" presId="urn:microsoft.com/office/officeart/2005/8/layout/vList2"/>
    <dgm:cxn modelId="{475837C2-BE41-41AA-805B-E30FD03A15CD}" type="presParOf" srcId="{6C024E7A-157E-4673-998B-BDE5546F0719}" destId="{BB4B55C8-41AA-4DD9-BDFE-D329A1901C4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782ACC4-9F08-4FC7-94B9-6E000C7FD2B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8413688F-29BF-45A0-A0D6-2AFEF04FEECD}">
      <dgm:prSet custT="1"/>
      <dgm:spPr/>
      <dgm:t>
        <a:bodyPr/>
        <a:lstStyle/>
        <a:p>
          <a:pPr>
            <a:lnSpc>
              <a:spcPct val="100000"/>
            </a:lnSpc>
          </a:pPr>
          <a:r>
            <a:rPr lang="en-US" sz="2000" dirty="0"/>
            <a:t>This is the directory structure which we are following where a folder (dev) is containing all the manifest </a:t>
          </a:r>
          <a:r>
            <a:rPr lang="en-US" sz="2000" dirty="0" err="1"/>
            <a:t>yaml</a:t>
          </a:r>
          <a:r>
            <a:rPr lang="en-US" sz="2000" dirty="0"/>
            <a:t> files and an </a:t>
          </a:r>
          <a:r>
            <a:rPr lang="en-US" sz="2000" dirty="0" err="1"/>
            <a:t>application.yaml</a:t>
          </a:r>
          <a:r>
            <a:rPr lang="en-US" sz="2000" dirty="0"/>
            <a:t> file which is the Kubernetes resource object representing a deployed application instance in an environment. </a:t>
          </a:r>
        </a:p>
      </dgm:t>
    </dgm:pt>
    <dgm:pt modelId="{F8EC3A69-6B42-4702-B8C1-A769E813E7A1}" type="parTrans" cxnId="{47EF8229-C800-4285-B2C0-9BC5C8A7A0BA}">
      <dgm:prSet/>
      <dgm:spPr/>
      <dgm:t>
        <a:bodyPr/>
        <a:lstStyle/>
        <a:p>
          <a:pPr>
            <a:lnSpc>
              <a:spcPct val="100000"/>
            </a:lnSpc>
          </a:pPr>
          <a:endParaRPr lang="en-US" sz="1400"/>
        </a:p>
      </dgm:t>
    </dgm:pt>
    <dgm:pt modelId="{E8D63B41-9F8A-4656-BF20-2217F9A19EBA}" type="sibTrans" cxnId="{47EF8229-C800-4285-B2C0-9BC5C8A7A0BA}">
      <dgm:prSet/>
      <dgm:spPr/>
      <dgm:t>
        <a:bodyPr/>
        <a:lstStyle/>
        <a:p>
          <a:pPr>
            <a:lnSpc>
              <a:spcPct val="100000"/>
            </a:lnSpc>
          </a:pPr>
          <a:endParaRPr lang="en-US" sz="1400"/>
        </a:p>
      </dgm:t>
    </dgm:pt>
    <dgm:pt modelId="{AC233CDB-D702-44E9-8775-C535C6257B06}">
      <dgm:prSet custT="1"/>
      <dgm:spPr/>
      <dgm:t>
        <a:bodyPr/>
        <a:lstStyle/>
        <a:p>
          <a:pPr>
            <a:lnSpc>
              <a:spcPct val="100000"/>
            </a:lnSpc>
          </a:pPr>
          <a:r>
            <a:rPr lang="en-US" sz="2000"/>
            <a:t>It has 2 fields where “source” references the desired state in Git and “destination” references to the target cluster and namespace.</a:t>
          </a:r>
        </a:p>
      </dgm:t>
    </dgm:pt>
    <dgm:pt modelId="{A2AF51D7-B3FC-4D8F-985A-B57EA3BB76AE}" type="parTrans" cxnId="{A5BC1475-1D75-4C80-A03F-A775DBDEE575}">
      <dgm:prSet/>
      <dgm:spPr/>
      <dgm:t>
        <a:bodyPr/>
        <a:lstStyle/>
        <a:p>
          <a:pPr>
            <a:lnSpc>
              <a:spcPct val="100000"/>
            </a:lnSpc>
          </a:pPr>
          <a:endParaRPr lang="en-US" sz="1400"/>
        </a:p>
      </dgm:t>
    </dgm:pt>
    <dgm:pt modelId="{F252D1A8-36EC-4B1F-8693-7165A8F39BEA}" type="sibTrans" cxnId="{A5BC1475-1D75-4C80-A03F-A775DBDEE575}">
      <dgm:prSet/>
      <dgm:spPr/>
      <dgm:t>
        <a:bodyPr/>
        <a:lstStyle/>
        <a:p>
          <a:pPr>
            <a:lnSpc>
              <a:spcPct val="100000"/>
            </a:lnSpc>
          </a:pPr>
          <a:endParaRPr lang="en-US" sz="1400"/>
        </a:p>
      </dgm:t>
    </dgm:pt>
    <dgm:pt modelId="{656E84DA-EC01-4D9A-9EA5-D0F6C93B283B}" type="pres">
      <dgm:prSet presAssocID="{B782ACC4-9F08-4FC7-94B9-6E000C7FD2B4}" presName="linear" presStyleCnt="0">
        <dgm:presLayoutVars>
          <dgm:animLvl val="lvl"/>
          <dgm:resizeHandles val="exact"/>
        </dgm:presLayoutVars>
      </dgm:prSet>
      <dgm:spPr/>
    </dgm:pt>
    <dgm:pt modelId="{6AC367AA-CAB8-4386-88E0-F71D09A9A97C}" type="pres">
      <dgm:prSet presAssocID="{8413688F-29BF-45A0-A0D6-2AFEF04FEECD}" presName="parentText" presStyleLbl="node1" presStyleIdx="0" presStyleCnt="2">
        <dgm:presLayoutVars>
          <dgm:chMax val="0"/>
          <dgm:bulletEnabled val="1"/>
        </dgm:presLayoutVars>
      </dgm:prSet>
      <dgm:spPr/>
    </dgm:pt>
    <dgm:pt modelId="{4C679F8A-6BC5-4A33-96EA-2146D0A1AA76}" type="pres">
      <dgm:prSet presAssocID="{E8D63B41-9F8A-4656-BF20-2217F9A19EBA}" presName="spacer" presStyleCnt="0"/>
      <dgm:spPr/>
    </dgm:pt>
    <dgm:pt modelId="{F6B2C44F-9D97-4AE0-8DE7-7BDC59B91D14}" type="pres">
      <dgm:prSet presAssocID="{AC233CDB-D702-44E9-8775-C535C6257B06}" presName="parentText" presStyleLbl="node1" presStyleIdx="1" presStyleCnt="2">
        <dgm:presLayoutVars>
          <dgm:chMax val="0"/>
          <dgm:bulletEnabled val="1"/>
        </dgm:presLayoutVars>
      </dgm:prSet>
      <dgm:spPr/>
    </dgm:pt>
  </dgm:ptLst>
  <dgm:cxnLst>
    <dgm:cxn modelId="{47EF8229-C800-4285-B2C0-9BC5C8A7A0BA}" srcId="{B782ACC4-9F08-4FC7-94B9-6E000C7FD2B4}" destId="{8413688F-29BF-45A0-A0D6-2AFEF04FEECD}" srcOrd="0" destOrd="0" parTransId="{F8EC3A69-6B42-4702-B8C1-A769E813E7A1}" sibTransId="{E8D63B41-9F8A-4656-BF20-2217F9A19EBA}"/>
    <dgm:cxn modelId="{D8D34B6E-1CD2-4953-89F6-ECBEC15F9711}" type="presOf" srcId="{B782ACC4-9F08-4FC7-94B9-6E000C7FD2B4}" destId="{656E84DA-EC01-4D9A-9EA5-D0F6C93B283B}" srcOrd="0" destOrd="0" presId="urn:microsoft.com/office/officeart/2005/8/layout/vList2"/>
    <dgm:cxn modelId="{A5BC1475-1D75-4C80-A03F-A775DBDEE575}" srcId="{B782ACC4-9F08-4FC7-94B9-6E000C7FD2B4}" destId="{AC233CDB-D702-44E9-8775-C535C6257B06}" srcOrd="1" destOrd="0" parTransId="{A2AF51D7-B3FC-4D8F-985A-B57EA3BB76AE}" sibTransId="{F252D1A8-36EC-4B1F-8693-7165A8F39BEA}"/>
    <dgm:cxn modelId="{83D4677D-7E90-46BE-BBBD-B8A0196D3F82}" type="presOf" srcId="{8413688F-29BF-45A0-A0D6-2AFEF04FEECD}" destId="{6AC367AA-CAB8-4386-88E0-F71D09A9A97C}" srcOrd="0" destOrd="0" presId="urn:microsoft.com/office/officeart/2005/8/layout/vList2"/>
    <dgm:cxn modelId="{E3549AEC-8E6D-47BB-B4AB-E139AD1998C0}" type="presOf" srcId="{AC233CDB-D702-44E9-8775-C535C6257B06}" destId="{F6B2C44F-9D97-4AE0-8DE7-7BDC59B91D14}" srcOrd="0" destOrd="0" presId="urn:microsoft.com/office/officeart/2005/8/layout/vList2"/>
    <dgm:cxn modelId="{F5D4140D-00A2-458C-8928-5DA14866BAAD}" type="presParOf" srcId="{656E84DA-EC01-4D9A-9EA5-D0F6C93B283B}" destId="{6AC367AA-CAB8-4386-88E0-F71D09A9A97C}" srcOrd="0" destOrd="0" presId="urn:microsoft.com/office/officeart/2005/8/layout/vList2"/>
    <dgm:cxn modelId="{99593F8E-FD91-40AB-8E44-27F5C5149203}" type="presParOf" srcId="{656E84DA-EC01-4D9A-9EA5-D0F6C93B283B}" destId="{4C679F8A-6BC5-4A33-96EA-2146D0A1AA76}" srcOrd="1" destOrd="0" presId="urn:microsoft.com/office/officeart/2005/8/layout/vList2"/>
    <dgm:cxn modelId="{FCE7D989-B9A1-43B7-99FE-932B631647C4}" type="presParOf" srcId="{656E84DA-EC01-4D9A-9EA5-D0F6C93B283B}" destId="{F6B2C44F-9D97-4AE0-8DE7-7BDC59B91D1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96ED1-F864-4628-86A7-0A9AD95F1E86}">
      <dsp:nvSpPr>
        <dsp:cNvPr id="0" name=""/>
        <dsp:cNvSpPr/>
      </dsp:nvSpPr>
      <dsp:spPr>
        <a:xfrm>
          <a:off x="0" y="233859"/>
          <a:ext cx="6036732" cy="140048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dirty="0" err="1"/>
            <a:t>ArgoCD</a:t>
          </a:r>
          <a:r>
            <a:rPr lang="en-US" sz="1900" kern="1200" dirty="0"/>
            <a:t> is a Kubernetes-native continuous delivery tool. It automates the deployment of applications to Kubernetes clusters. </a:t>
          </a:r>
          <a:r>
            <a:rPr lang="en-US" sz="1900" kern="1200" dirty="0" err="1"/>
            <a:t>ArgoCD</a:t>
          </a:r>
          <a:r>
            <a:rPr lang="en-US" sz="1900" kern="1200" dirty="0"/>
            <a:t> tracks application definitions and configurations in Git repositories. </a:t>
          </a:r>
        </a:p>
      </dsp:txBody>
      <dsp:txXfrm>
        <a:off x="68366" y="302225"/>
        <a:ext cx="5900000" cy="1263757"/>
      </dsp:txXfrm>
    </dsp:sp>
    <dsp:sp modelId="{6A35CF8B-287A-411C-86D6-6F2F5F06BF1E}">
      <dsp:nvSpPr>
        <dsp:cNvPr id="0" name=""/>
        <dsp:cNvSpPr/>
      </dsp:nvSpPr>
      <dsp:spPr>
        <a:xfrm>
          <a:off x="0" y="1689069"/>
          <a:ext cx="6036732" cy="140048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It ensures the desired state in Git matches the actual state in the cluster. This approach improves consistency, reliability, and transparency in application deployments.</a:t>
          </a:r>
        </a:p>
      </dsp:txBody>
      <dsp:txXfrm>
        <a:off x="68366" y="1757435"/>
        <a:ext cx="5900000" cy="1263757"/>
      </dsp:txXfrm>
    </dsp:sp>
    <dsp:sp modelId="{E9804087-A6B4-469A-AC9F-AD4197B7C890}">
      <dsp:nvSpPr>
        <dsp:cNvPr id="0" name=""/>
        <dsp:cNvSpPr/>
      </dsp:nvSpPr>
      <dsp:spPr>
        <a:xfrm>
          <a:off x="0" y="3144279"/>
          <a:ext cx="6036732" cy="140048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Questions : Why we need separate CD tools, What are the challenges?</a:t>
          </a:r>
        </a:p>
      </dsp:txBody>
      <dsp:txXfrm>
        <a:off x="68366" y="3212645"/>
        <a:ext cx="5900000" cy="12637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6E518-D57C-4F91-A7D8-F47B9F576E2E}">
      <dsp:nvSpPr>
        <dsp:cNvPr id="0" name=""/>
        <dsp:cNvSpPr/>
      </dsp:nvSpPr>
      <dsp:spPr>
        <a:xfrm>
          <a:off x="0" y="446994"/>
          <a:ext cx="9352344" cy="163507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dirty="0"/>
            <a:t>This is the application CRD where </a:t>
          </a:r>
          <a:r>
            <a:rPr lang="en-US" sz="2400" b="1" i="0" kern="1200" dirty="0"/>
            <a:t>kind</a:t>
          </a:r>
          <a:r>
            <a:rPr lang="en-US" sz="2400" b="0" i="0" kern="1200" dirty="0"/>
            <a:t> is “</a:t>
          </a:r>
          <a:r>
            <a:rPr lang="en-US" sz="2400" b="1" i="0" kern="1200" dirty="0"/>
            <a:t>Application</a:t>
          </a:r>
          <a:r>
            <a:rPr lang="en-US" sz="2400" b="0" i="0" kern="1200" dirty="0"/>
            <a:t>” and </a:t>
          </a:r>
          <a:r>
            <a:rPr lang="en-US" sz="2400" b="1" i="0" kern="1200" dirty="0"/>
            <a:t>namespace</a:t>
          </a:r>
          <a:r>
            <a:rPr lang="en-US" sz="2400" b="0" i="0" kern="1200" dirty="0"/>
            <a:t> is “</a:t>
          </a:r>
          <a:r>
            <a:rPr lang="en-US" sz="2400" b="1" i="0" kern="1200" dirty="0" err="1"/>
            <a:t>argocd</a:t>
          </a:r>
          <a:r>
            <a:rPr lang="en-US" sz="2400" b="0" i="0" kern="1200" dirty="0"/>
            <a:t>” which tells that in the application that we are creating should be in </a:t>
          </a:r>
          <a:r>
            <a:rPr lang="en-US" sz="2400" b="0" i="0" kern="1200" dirty="0" err="1"/>
            <a:t>argocd</a:t>
          </a:r>
          <a:r>
            <a:rPr lang="en-US" sz="2400" b="0" i="0" kern="1200" dirty="0"/>
            <a:t> namespace where the </a:t>
          </a:r>
          <a:r>
            <a:rPr lang="en-US" sz="2400" b="0" i="0" kern="1200" dirty="0" err="1"/>
            <a:t>argocd</a:t>
          </a:r>
          <a:r>
            <a:rPr lang="en-US" sz="2400" b="0" i="0" kern="1200" dirty="0"/>
            <a:t> pods (controller , server ….</a:t>
          </a:r>
          <a:r>
            <a:rPr lang="en-US" sz="2400" b="0" i="0" kern="1200" dirty="0" err="1"/>
            <a:t>etc</a:t>
          </a:r>
          <a:r>
            <a:rPr lang="en-US" sz="2400" b="0" i="0" kern="1200" dirty="0"/>
            <a:t>) are running . </a:t>
          </a:r>
          <a:endParaRPr lang="en-US" sz="2400" kern="1200" dirty="0"/>
        </a:p>
      </dsp:txBody>
      <dsp:txXfrm>
        <a:off x="79818" y="526812"/>
        <a:ext cx="9192708" cy="1475439"/>
      </dsp:txXfrm>
    </dsp:sp>
    <dsp:sp modelId="{CA09ED75-B263-4E62-8637-25DF98C32E13}">
      <dsp:nvSpPr>
        <dsp:cNvPr id="0" name=""/>
        <dsp:cNvSpPr/>
      </dsp:nvSpPr>
      <dsp:spPr>
        <a:xfrm>
          <a:off x="0" y="2269269"/>
          <a:ext cx="9352344" cy="1635075"/>
        </a:xfrm>
        <a:prstGeom prst="roundRect">
          <a:avLst/>
        </a:prstGeom>
        <a:solidFill>
          <a:schemeClr val="accent4">
            <a:hueOff val="1474355"/>
            <a:satOff val="-7313"/>
            <a:lumOff val="10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The </a:t>
          </a:r>
          <a:r>
            <a:rPr lang="en-US" sz="2400" b="1" i="0" kern="1200"/>
            <a:t>project</a:t>
          </a:r>
          <a:r>
            <a:rPr lang="en-US" sz="2400" b="0" i="0" kern="1200"/>
            <a:t> field is “</a:t>
          </a:r>
          <a:r>
            <a:rPr lang="en-US" sz="2400" b="1" i="0" kern="1200"/>
            <a:t>default</a:t>
          </a:r>
          <a:r>
            <a:rPr lang="en-US" sz="2400" b="0" i="0" kern="1200"/>
            <a:t>” à Every application belong to a single project ( If not specified , it will assume it as default )</a:t>
          </a:r>
          <a:endParaRPr lang="en-US" sz="2400" kern="1200"/>
        </a:p>
      </dsp:txBody>
      <dsp:txXfrm>
        <a:off x="79818" y="2349087"/>
        <a:ext cx="9192708" cy="147543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6B20D-E408-4683-B265-2951A34982EE}">
      <dsp:nvSpPr>
        <dsp:cNvPr id="0" name=""/>
        <dsp:cNvSpPr/>
      </dsp:nvSpPr>
      <dsp:spPr>
        <a:xfrm>
          <a:off x="0" y="572117"/>
          <a:ext cx="9630136" cy="148297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The </a:t>
          </a:r>
          <a:r>
            <a:rPr lang="en-US" sz="2800" b="1" i="0" kern="1200" dirty="0"/>
            <a:t>source </a:t>
          </a:r>
          <a:r>
            <a:rPr lang="en-US" sz="2800" b="0" i="0" kern="1200" dirty="0"/>
            <a:t>field references the Git Repository where all the manifest files will be uploaded, </a:t>
          </a:r>
          <a:r>
            <a:rPr lang="en-US" sz="2800" b="1" i="0" kern="1200" dirty="0" err="1"/>
            <a:t>repoUrl</a:t>
          </a:r>
          <a:r>
            <a:rPr lang="en-US" sz="2800" b="0" i="0" kern="1200" dirty="0"/>
            <a:t> </a:t>
          </a:r>
          <a:endParaRPr lang="en-US" sz="2800" kern="1200" dirty="0"/>
        </a:p>
      </dsp:txBody>
      <dsp:txXfrm>
        <a:off x="72393" y="644510"/>
        <a:ext cx="9485350" cy="1338188"/>
      </dsp:txXfrm>
    </dsp:sp>
    <dsp:sp modelId="{ABFC9093-FCAC-49D2-962B-D18FB2FCB6A7}">
      <dsp:nvSpPr>
        <dsp:cNvPr id="0" name=""/>
        <dsp:cNvSpPr/>
      </dsp:nvSpPr>
      <dsp:spPr>
        <a:xfrm>
          <a:off x="0" y="2242292"/>
          <a:ext cx="9630136" cy="1482974"/>
        </a:xfrm>
        <a:prstGeom prst="roundRect">
          <a:avLst/>
        </a:prstGeom>
        <a:solidFill>
          <a:schemeClr val="accent2">
            <a:hueOff val="-1369393"/>
            <a:satOff val="-13994"/>
            <a:lumOff val="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Put the </a:t>
          </a:r>
          <a:r>
            <a:rPr lang="en-US" sz="2800" b="0" i="0" kern="1200" dirty="0" err="1"/>
            <a:t>url</a:t>
          </a:r>
          <a:r>
            <a:rPr lang="en-US" sz="2800" b="0" i="0" kern="1200" dirty="0"/>
            <a:t> of the Git Repository and </a:t>
          </a:r>
          <a:r>
            <a:rPr lang="en-US" sz="2800" b="1" i="0" kern="1200" dirty="0" err="1"/>
            <a:t>targetRevision</a:t>
          </a:r>
          <a:r>
            <a:rPr lang="en-US" sz="2800" b="0" i="0" kern="1200" dirty="0"/>
            <a:t> = HEAD .It takes the last commit in the repository , </a:t>
          </a:r>
          <a:r>
            <a:rPr lang="en-US" sz="2800" b="1" i="0" kern="1200" dirty="0"/>
            <a:t>path</a:t>
          </a:r>
          <a:r>
            <a:rPr lang="en-US" sz="2800" b="0" i="0" kern="1200" dirty="0"/>
            <a:t> = Dev  which path in Git ,you want to sync your cluster with </a:t>
          </a:r>
          <a:endParaRPr lang="en-US" sz="2800" kern="1200" dirty="0"/>
        </a:p>
      </dsp:txBody>
      <dsp:txXfrm>
        <a:off x="72393" y="2314685"/>
        <a:ext cx="9485350" cy="13381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060C1-45E1-4267-B182-8761DC23FD80}">
      <dsp:nvSpPr>
        <dsp:cNvPr id="0" name=""/>
        <dsp:cNvSpPr/>
      </dsp:nvSpPr>
      <dsp:spPr>
        <a:xfrm>
          <a:off x="2345" y="0"/>
          <a:ext cx="2287314" cy="3954287"/>
        </a:xfrm>
        <a:prstGeom prst="roundRect">
          <a:avLst>
            <a:gd name="adj" fmla="val 10000"/>
          </a:avLst>
        </a:prstGeom>
        <a:solidFill>
          <a:schemeClr val="accent1">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Install and setup tools , like </a:t>
          </a:r>
          <a:r>
            <a:rPr lang="en-IN" sz="2000" kern="1200" dirty="0" err="1"/>
            <a:t>kubectl</a:t>
          </a:r>
          <a:r>
            <a:rPr lang="en-IN" sz="2000" kern="1200" dirty="0"/>
            <a:t> need to implement in CICD tool side.</a:t>
          </a:r>
          <a:endParaRPr lang="en-US" sz="2000" kern="1200" dirty="0"/>
        </a:p>
      </dsp:txBody>
      <dsp:txXfrm>
        <a:off x="69338" y="66993"/>
        <a:ext cx="2153328" cy="3820301"/>
      </dsp:txXfrm>
    </dsp:sp>
    <dsp:sp modelId="{F374E59F-D524-4643-8FA7-AB41AB99FA65}">
      <dsp:nvSpPr>
        <dsp:cNvPr id="0" name=""/>
        <dsp:cNvSpPr/>
      </dsp:nvSpPr>
      <dsp:spPr>
        <a:xfrm>
          <a:off x="2673928" y="0"/>
          <a:ext cx="2287314" cy="3954287"/>
        </a:xfrm>
        <a:prstGeom prst="roundRect">
          <a:avLst>
            <a:gd name="adj" fmla="val 10000"/>
          </a:avLst>
        </a:prstGeom>
        <a:solidFill>
          <a:schemeClr val="accent1">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Live monitoring is not possible for deployed components. No further visibility</a:t>
          </a:r>
          <a:endParaRPr lang="en-US" sz="2000" kern="1200" dirty="0"/>
        </a:p>
      </dsp:txBody>
      <dsp:txXfrm>
        <a:off x="2740921" y="66993"/>
        <a:ext cx="2153328" cy="3820301"/>
      </dsp:txXfrm>
    </dsp:sp>
    <dsp:sp modelId="{892C5EA2-B214-4E6C-AF9D-3CFBE8E16D2F}">
      <dsp:nvSpPr>
        <dsp:cNvPr id="0" name=""/>
        <dsp:cNvSpPr/>
      </dsp:nvSpPr>
      <dsp:spPr>
        <a:xfrm>
          <a:off x="5345511" y="0"/>
          <a:ext cx="2287314" cy="3954287"/>
        </a:xfrm>
        <a:prstGeom prst="roundRect">
          <a:avLst>
            <a:gd name="adj" fmla="val 10000"/>
          </a:avLst>
        </a:prstGeom>
        <a:solidFill>
          <a:schemeClr val="accent1">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IN" sz="2000" kern="1200" dirty="0"/>
        </a:p>
        <a:p>
          <a:pPr marL="0" lvl="0" indent="0" algn="ctr" defTabSz="889000">
            <a:lnSpc>
              <a:spcPct val="90000"/>
            </a:lnSpc>
            <a:spcBef>
              <a:spcPct val="0"/>
            </a:spcBef>
            <a:spcAft>
              <a:spcPct val="35000"/>
            </a:spcAft>
            <a:buNone/>
          </a:pPr>
          <a:r>
            <a:rPr lang="en-IN" sz="2000" kern="1200" dirty="0"/>
            <a:t>Need to provide access to CICD tool to control the access, that become one of the security issue. Example provide Kubernetes access in Jenkins to deploy environment</a:t>
          </a:r>
          <a:endParaRPr lang="en-US" sz="2000" kern="1200" dirty="0"/>
        </a:p>
      </dsp:txBody>
      <dsp:txXfrm>
        <a:off x="5412504" y="66993"/>
        <a:ext cx="2153328" cy="3820301"/>
      </dsp:txXfrm>
    </dsp:sp>
    <dsp:sp modelId="{937FA50E-5223-4EC9-BCC8-B84DBF96E509}">
      <dsp:nvSpPr>
        <dsp:cNvPr id="0" name=""/>
        <dsp:cNvSpPr/>
      </dsp:nvSpPr>
      <dsp:spPr>
        <a:xfrm>
          <a:off x="8017095" y="0"/>
          <a:ext cx="2287314" cy="3954287"/>
        </a:xfrm>
        <a:prstGeom prst="roundRect">
          <a:avLst>
            <a:gd name="adj" fmla="val 10000"/>
          </a:avLst>
        </a:prstGeom>
        <a:solidFill>
          <a:schemeClr val="accent1">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No way to check the health.</a:t>
          </a:r>
          <a:endParaRPr lang="en-US" sz="2000" kern="1200" dirty="0"/>
        </a:p>
      </dsp:txBody>
      <dsp:txXfrm>
        <a:off x="8084088" y="66993"/>
        <a:ext cx="2153328" cy="38203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85C7C5-A852-486E-A4A8-FFE249E7676F}">
      <dsp:nvSpPr>
        <dsp:cNvPr id="0" name=""/>
        <dsp:cNvSpPr/>
      </dsp:nvSpPr>
      <dsp:spPr>
        <a:xfrm>
          <a:off x="0" y="143142"/>
          <a:ext cx="7416800" cy="772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Argo CD is a pull-based </a:t>
          </a:r>
          <a:r>
            <a:rPr lang="en-IN" sz="2000" kern="1200" dirty="0" err="1"/>
            <a:t>GitOps</a:t>
          </a:r>
          <a:r>
            <a:rPr lang="en-IN" sz="2000" kern="1200" dirty="0"/>
            <a:t> tool for continual Delivery to Kubernetes Clusters</a:t>
          </a:r>
          <a:endParaRPr lang="en-US" sz="2000" kern="1200" dirty="0"/>
        </a:p>
      </dsp:txBody>
      <dsp:txXfrm>
        <a:off x="37696" y="180838"/>
        <a:ext cx="7341408" cy="696808"/>
      </dsp:txXfrm>
    </dsp:sp>
    <dsp:sp modelId="{9BE87B1C-458B-4E1A-B100-7062ABDE75A5}">
      <dsp:nvSpPr>
        <dsp:cNvPr id="0" name=""/>
        <dsp:cNvSpPr/>
      </dsp:nvSpPr>
      <dsp:spPr>
        <a:xfrm>
          <a:off x="0" y="972943"/>
          <a:ext cx="7416800" cy="772200"/>
        </a:xfrm>
        <a:prstGeom prst="roundRect">
          <a:avLst/>
        </a:prstGeom>
        <a:solidFill>
          <a:schemeClr val="accent2">
            <a:hueOff val="-456464"/>
            <a:satOff val="-4665"/>
            <a:lumOff val="15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Argo run inside your Kubernetes cluster and connects to your source repositories.</a:t>
          </a:r>
          <a:endParaRPr lang="en-US" sz="2000" kern="1200"/>
        </a:p>
      </dsp:txBody>
      <dsp:txXfrm>
        <a:off x="37696" y="1010639"/>
        <a:ext cx="7341408" cy="696808"/>
      </dsp:txXfrm>
    </dsp:sp>
    <dsp:sp modelId="{904C0708-74AA-42DA-A232-E8A418EA2B39}">
      <dsp:nvSpPr>
        <dsp:cNvPr id="0" name=""/>
        <dsp:cNvSpPr/>
      </dsp:nvSpPr>
      <dsp:spPr>
        <a:xfrm>
          <a:off x="0" y="1802743"/>
          <a:ext cx="7416800" cy="772200"/>
        </a:xfrm>
        <a:prstGeom prst="roundRect">
          <a:avLst/>
        </a:prstGeom>
        <a:solidFill>
          <a:schemeClr val="accent2">
            <a:hueOff val="-912929"/>
            <a:satOff val="-9329"/>
            <a:lumOff val="30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It automatically detects changes you make Kubernetes resource definition and sync them to the cluster</a:t>
          </a:r>
          <a:endParaRPr lang="en-US" sz="2000" kern="1200"/>
        </a:p>
      </dsp:txBody>
      <dsp:txXfrm>
        <a:off x="37696" y="1840439"/>
        <a:ext cx="7341408" cy="696808"/>
      </dsp:txXfrm>
    </dsp:sp>
    <dsp:sp modelId="{7EBA12B9-7751-4B90-A751-D5B479B85A18}">
      <dsp:nvSpPr>
        <dsp:cNvPr id="0" name=""/>
        <dsp:cNvSpPr/>
      </dsp:nvSpPr>
      <dsp:spPr>
        <a:xfrm>
          <a:off x="0" y="2632543"/>
          <a:ext cx="7416800" cy="772200"/>
        </a:xfrm>
        <a:prstGeom prst="roundRect">
          <a:avLst/>
        </a:prstGeom>
        <a:solidFill>
          <a:schemeClr val="accent2">
            <a:hueOff val="-1369393"/>
            <a:satOff val="-13994"/>
            <a:lumOff val="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It automates the process of deploying apps into your cluster by offering a declarative, GitOps-driven configuration process.</a:t>
          </a:r>
        </a:p>
      </dsp:txBody>
      <dsp:txXfrm>
        <a:off x="37696" y="2670239"/>
        <a:ext cx="7341408" cy="6968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A7B920-AE49-4BA3-B100-209594D0BBD1}">
      <dsp:nvSpPr>
        <dsp:cNvPr id="0" name=""/>
        <dsp:cNvSpPr/>
      </dsp:nvSpPr>
      <dsp:spPr>
        <a:xfrm>
          <a:off x="0" y="234043"/>
          <a:ext cx="7303910" cy="10003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Argo uses declarative configuration to understand the desired state of your deployments. The resources in your Git repository declare this state; </a:t>
          </a:r>
        </a:p>
      </dsp:txBody>
      <dsp:txXfrm>
        <a:off x="48833" y="282876"/>
        <a:ext cx="7206244" cy="902684"/>
      </dsp:txXfrm>
    </dsp:sp>
    <dsp:sp modelId="{CAE536CF-24C2-4459-800A-F489154C7348}">
      <dsp:nvSpPr>
        <dsp:cNvPr id="0" name=""/>
        <dsp:cNvSpPr/>
      </dsp:nvSpPr>
      <dsp:spPr>
        <a:xfrm>
          <a:off x="0" y="1289113"/>
          <a:ext cx="7303910" cy="1000350"/>
        </a:xfrm>
        <a:prstGeom prst="roundRect">
          <a:avLst/>
        </a:prstGeom>
        <a:solidFill>
          <a:schemeClr val="accent2">
            <a:hueOff val="-684696"/>
            <a:satOff val="-6997"/>
            <a:lumOff val="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Argo then automates the process of adding, altering, and removing Kubernetes cluster objects to achieve it. </a:t>
          </a:r>
        </a:p>
      </dsp:txBody>
      <dsp:txXfrm>
        <a:off x="48833" y="1337946"/>
        <a:ext cx="7206244" cy="902684"/>
      </dsp:txXfrm>
    </dsp:sp>
    <dsp:sp modelId="{93113F91-8C70-4D27-9ED9-E41E968ACACB}">
      <dsp:nvSpPr>
        <dsp:cNvPr id="0" name=""/>
        <dsp:cNvSpPr/>
      </dsp:nvSpPr>
      <dsp:spPr>
        <a:xfrm>
          <a:off x="0" y="2344184"/>
          <a:ext cx="7303910" cy="1000350"/>
        </a:xfrm>
        <a:prstGeom prst="roundRect">
          <a:avLst/>
        </a:prstGeom>
        <a:solidFill>
          <a:schemeClr val="accent2">
            <a:hueOff val="-1369393"/>
            <a:satOff val="-13994"/>
            <a:lumOff val="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Argo can prevent configuration drift by continually resyncing your cluster objects to the configuration declared in your repository, ensuring unintentional changes are quickly reversed.</a:t>
          </a:r>
        </a:p>
      </dsp:txBody>
      <dsp:txXfrm>
        <a:off x="48833" y="2393017"/>
        <a:ext cx="7206244" cy="9026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C7D68-CC95-4062-B8DA-C26D91396A3F}">
      <dsp:nvSpPr>
        <dsp:cNvPr id="0" name=""/>
        <dsp:cNvSpPr/>
      </dsp:nvSpPr>
      <dsp:spPr>
        <a:xfrm>
          <a:off x="0" y="391864"/>
          <a:ext cx="6908800" cy="1216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1" kern="1200" dirty="0"/>
            <a:t>Operational Efficiency: </a:t>
          </a:r>
          <a:r>
            <a:rPr lang="en-US" sz="1800" kern="1200" dirty="0" err="1"/>
            <a:t>GitOps</a:t>
          </a:r>
          <a:r>
            <a:rPr lang="en-US" sz="1800" kern="1200" dirty="0"/>
            <a:t> provides a clear, audit-friendly trail of all changes, greatly simplifying compliance and governance requirements.</a:t>
          </a:r>
        </a:p>
      </dsp:txBody>
      <dsp:txXfrm>
        <a:off x="59399" y="451263"/>
        <a:ext cx="6790002" cy="1098002"/>
      </dsp:txXfrm>
    </dsp:sp>
    <dsp:sp modelId="{EDDF5D9F-FF73-4906-9FFE-AD795233F67F}">
      <dsp:nvSpPr>
        <dsp:cNvPr id="0" name=""/>
        <dsp:cNvSpPr/>
      </dsp:nvSpPr>
      <dsp:spPr>
        <a:xfrm>
          <a:off x="0" y="1686944"/>
          <a:ext cx="6908800" cy="1216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1" kern="1200" dirty="0"/>
            <a:t>Improved Deployment Velocity: </a:t>
          </a:r>
          <a:r>
            <a:rPr lang="en-US" sz="1800" b="0" kern="1200" dirty="0"/>
            <a:t>Automating deployment processes reduces the potential for </a:t>
          </a:r>
          <a:r>
            <a:rPr lang="en-US" sz="1800" b="0" kern="1200" dirty="0">
              <a:latin typeface="Arial" panose="020B0604020202020204"/>
              <a:ea typeface="+mn-ea"/>
              <a:cs typeface="+mn-cs"/>
            </a:rPr>
            <a:t>human</a:t>
          </a:r>
          <a:r>
            <a:rPr lang="en-US" sz="1800" b="0" kern="1200" dirty="0"/>
            <a:t> error and speeds up delivery</a:t>
          </a:r>
          <a:r>
            <a:rPr lang="en-US" sz="300" kern="1200" dirty="0"/>
            <a:t>.</a:t>
          </a:r>
        </a:p>
      </dsp:txBody>
      <dsp:txXfrm>
        <a:off x="59399" y="1746343"/>
        <a:ext cx="6790002" cy="1098002"/>
      </dsp:txXfrm>
    </dsp:sp>
    <dsp:sp modelId="{426E2961-5FD2-481D-9E7C-E23D515CF495}">
      <dsp:nvSpPr>
        <dsp:cNvPr id="0" name=""/>
        <dsp:cNvSpPr/>
      </dsp:nvSpPr>
      <dsp:spPr>
        <a:xfrm>
          <a:off x="0" y="2971269"/>
          <a:ext cx="6908800" cy="12168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1" kern="1200" dirty="0"/>
            <a:t>Better Reliability: </a:t>
          </a:r>
          <a:r>
            <a:rPr lang="en-US" sz="1800" b="0" kern="1200" dirty="0"/>
            <a:t>The ability to quickly rollback to previous states enhances system stability</a:t>
          </a:r>
        </a:p>
      </dsp:txBody>
      <dsp:txXfrm>
        <a:off x="59399" y="3030668"/>
        <a:ext cx="6790002" cy="10980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771741-F4FA-4DE6-A116-5549D2E2FC37}">
      <dsp:nvSpPr>
        <dsp:cNvPr id="0" name=""/>
        <dsp:cNvSpPr/>
      </dsp:nvSpPr>
      <dsp:spPr>
        <a:xfrm>
          <a:off x="0" y="0"/>
          <a:ext cx="6965755" cy="1166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0" kern="1200" dirty="0"/>
            <a:t>API Server: </a:t>
          </a:r>
        </a:p>
        <a:p>
          <a:pPr marL="0" lvl="0" indent="0" algn="l" defTabSz="800100">
            <a:lnSpc>
              <a:spcPct val="100000"/>
            </a:lnSpc>
            <a:spcBef>
              <a:spcPct val="0"/>
            </a:spcBef>
            <a:spcAft>
              <a:spcPct val="35000"/>
            </a:spcAft>
            <a:buNone/>
          </a:pPr>
          <a:r>
            <a:rPr lang="en-US" sz="1600" kern="1200" dirty="0"/>
            <a:t>This component is used by the users to communicate to </a:t>
          </a:r>
          <a:r>
            <a:rPr lang="en-US" sz="1600" kern="1200" dirty="0" err="1"/>
            <a:t>argo</a:t>
          </a:r>
          <a:r>
            <a:rPr lang="en-US" sz="1600" kern="1200" dirty="0"/>
            <a:t> cd through UI or CLI and it also handles the authentication for the users.</a:t>
          </a:r>
        </a:p>
      </dsp:txBody>
      <dsp:txXfrm>
        <a:off x="56958" y="56958"/>
        <a:ext cx="6851839" cy="1052884"/>
      </dsp:txXfrm>
    </dsp:sp>
    <dsp:sp modelId="{D57FF9D5-BEEE-4773-B0FE-7C538523196C}">
      <dsp:nvSpPr>
        <dsp:cNvPr id="0" name=""/>
        <dsp:cNvSpPr/>
      </dsp:nvSpPr>
      <dsp:spPr>
        <a:xfrm>
          <a:off x="0" y="1180422"/>
          <a:ext cx="6965755" cy="1166800"/>
        </a:xfrm>
        <a:prstGeom prst="roundRect">
          <a:avLst/>
        </a:prstGeom>
        <a:solidFill>
          <a:schemeClr val="accent5">
            <a:hueOff val="124233"/>
            <a:satOff val="-12462"/>
            <a:lumOff val="-84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0" kern="1200" dirty="0"/>
            <a:t>Repository Server:</a:t>
          </a:r>
        </a:p>
        <a:p>
          <a:pPr marL="0" lvl="0" indent="0" algn="l" defTabSz="800100">
            <a:lnSpc>
              <a:spcPct val="100000"/>
            </a:lnSpc>
            <a:spcBef>
              <a:spcPct val="0"/>
            </a:spcBef>
            <a:spcAft>
              <a:spcPct val="35000"/>
            </a:spcAft>
            <a:buNone/>
          </a:pPr>
          <a:r>
            <a:rPr lang="en-US" sz="1600" b="0" kern="1200" dirty="0"/>
            <a:t> This component connects to git and fetch the state of the git repository</a:t>
          </a:r>
          <a:r>
            <a:rPr lang="en-US" sz="200" kern="1200" dirty="0"/>
            <a:t>.</a:t>
          </a:r>
        </a:p>
      </dsp:txBody>
      <dsp:txXfrm>
        <a:off x="56958" y="1237380"/>
        <a:ext cx="6851839" cy="1052884"/>
      </dsp:txXfrm>
    </dsp:sp>
    <dsp:sp modelId="{1116E259-AC4E-4A0C-84E0-42E928C3EF55}">
      <dsp:nvSpPr>
        <dsp:cNvPr id="0" name=""/>
        <dsp:cNvSpPr/>
      </dsp:nvSpPr>
      <dsp:spPr>
        <a:xfrm>
          <a:off x="0" y="2359710"/>
          <a:ext cx="6965755" cy="1166800"/>
        </a:xfrm>
        <a:prstGeom prst="roundRect">
          <a:avLst/>
        </a:prstGeom>
        <a:solidFill>
          <a:schemeClr val="accent5">
            <a:hueOff val="248466"/>
            <a:satOff val="-24924"/>
            <a:lumOff val="-169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0" kern="1200" dirty="0"/>
            <a:t>Application Controller: </a:t>
          </a:r>
        </a:p>
        <a:p>
          <a:pPr marL="0" lvl="0" indent="0" algn="l" defTabSz="800100">
            <a:lnSpc>
              <a:spcPct val="100000"/>
            </a:lnSpc>
            <a:spcBef>
              <a:spcPct val="0"/>
            </a:spcBef>
            <a:spcAft>
              <a:spcPct val="35000"/>
            </a:spcAft>
            <a:buNone/>
          </a:pPr>
          <a:r>
            <a:rPr lang="en-US" sz="1600" b="0" kern="1200" dirty="0"/>
            <a:t>This component connects to </a:t>
          </a:r>
          <a:r>
            <a:rPr lang="en-US" sz="1600" b="0" kern="1200" dirty="0" err="1"/>
            <a:t>kubernetes</a:t>
          </a:r>
          <a:r>
            <a:rPr lang="en-US" sz="1600" b="0" kern="1200" dirty="0"/>
            <a:t> and fetch the state of the resources deployed in the </a:t>
          </a:r>
          <a:r>
            <a:rPr lang="en-US" sz="1600" b="0" kern="1200" dirty="0" err="1"/>
            <a:t>kubernetes</a:t>
          </a:r>
          <a:r>
            <a:rPr lang="en-US" sz="1600" b="0" kern="1200" dirty="0"/>
            <a:t> cluster</a:t>
          </a:r>
          <a:r>
            <a:rPr lang="en-US" sz="200" kern="1200" dirty="0"/>
            <a:t>.</a:t>
          </a:r>
        </a:p>
      </dsp:txBody>
      <dsp:txXfrm>
        <a:off x="56958" y="2416668"/>
        <a:ext cx="6851839" cy="1052884"/>
      </dsp:txXfrm>
    </dsp:sp>
    <dsp:sp modelId="{35086680-25D8-4C52-A646-BB5063375F6C}">
      <dsp:nvSpPr>
        <dsp:cNvPr id="0" name=""/>
        <dsp:cNvSpPr/>
      </dsp:nvSpPr>
      <dsp:spPr>
        <a:xfrm>
          <a:off x="0" y="3538999"/>
          <a:ext cx="6965755" cy="1166800"/>
        </a:xfrm>
        <a:prstGeom prst="roundRect">
          <a:avLst/>
        </a:prstGeom>
        <a:solidFill>
          <a:schemeClr val="accent5">
            <a:hueOff val="372699"/>
            <a:satOff val="-37386"/>
            <a:lumOff val="-25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0" kern="1200" dirty="0"/>
            <a:t>CLI: </a:t>
          </a:r>
        </a:p>
        <a:p>
          <a:pPr marL="0" lvl="0" indent="0" algn="l" defTabSz="800100">
            <a:lnSpc>
              <a:spcPct val="100000"/>
            </a:lnSpc>
            <a:spcBef>
              <a:spcPct val="0"/>
            </a:spcBef>
            <a:spcAft>
              <a:spcPct val="35000"/>
            </a:spcAft>
            <a:buNone/>
          </a:pPr>
          <a:r>
            <a:rPr lang="en-US" sz="1600" b="0" kern="1200" dirty="0"/>
            <a:t>The CLI is a command-line tool that you can use to manage Argo CD. It allows you to create, update, and delete applications, </a:t>
          </a:r>
          <a:r>
            <a:rPr lang="en-US" sz="1600" b="0" kern="1200" dirty="0" err="1"/>
            <a:t>synchronise</a:t>
          </a:r>
          <a:r>
            <a:rPr lang="en-US" sz="1600" b="0" kern="1200" dirty="0"/>
            <a:t> with Git repositories, and monitor the state of your clusters</a:t>
          </a:r>
          <a:r>
            <a:rPr lang="en-US" sz="200" kern="1200" dirty="0"/>
            <a:t>.</a:t>
          </a:r>
        </a:p>
      </dsp:txBody>
      <dsp:txXfrm>
        <a:off x="56958" y="3595957"/>
        <a:ext cx="6851839" cy="10528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36540B-8FF4-4E6E-9FAC-686B744F9A19}">
      <dsp:nvSpPr>
        <dsp:cNvPr id="0" name=""/>
        <dsp:cNvSpPr/>
      </dsp:nvSpPr>
      <dsp:spPr>
        <a:xfrm>
          <a:off x="0" y="76216"/>
          <a:ext cx="7303625" cy="10086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A developer makes changes to an application, pushing a new version of Kubernetes resource definitions to a Git repo.</a:t>
          </a:r>
          <a:endParaRPr lang="en-US" sz="1900" kern="1200"/>
        </a:p>
      </dsp:txBody>
      <dsp:txXfrm>
        <a:off x="49240" y="125456"/>
        <a:ext cx="7205145" cy="910206"/>
      </dsp:txXfrm>
    </dsp:sp>
    <dsp:sp modelId="{847D40CE-9B39-4191-8FCF-23368E4415C5}">
      <dsp:nvSpPr>
        <dsp:cNvPr id="0" name=""/>
        <dsp:cNvSpPr/>
      </dsp:nvSpPr>
      <dsp:spPr>
        <a:xfrm>
          <a:off x="0" y="1139622"/>
          <a:ext cx="7303625" cy="10086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Continuous integration is triggered, resulting in a new container image saved to a registry.</a:t>
          </a:r>
          <a:endParaRPr lang="en-US" sz="1900" kern="1200"/>
        </a:p>
      </dsp:txBody>
      <dsp:txXfrm>
        <a:off x="49240" y="1188862"/>
        <a:ext cx="7205145" cy="910206"/>
      </dsp:txXfrm>
    </dsp:sp>
    <dsp:sp modelId="{CF05DF52-4E37-48E6-86C5-7F1603A272FC}">
      <dsp:nvSpPr>
        <dsp:cNvPr id="0" name=""/>
        <dsp:cNvSpPr/>
      </dsp:nvSpPr>
      <dsp:spPr>
        <a:xfrm>
          <a:off x="0" y="2203029"/>
          <a:ext cx="7303625" cy="10086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A developer issues a pull request, changing Kubernetes manifests, which are created either manually or automatically.</a:t>
          </a:r>
          <a:endParaRPr lang="en-US" sz="1900" kern="1200"/>
        </a:p>
      </dsp:txBody>
      <dsp:txXfrm>
        <a:off x="49240" y="2252269"/>
        <a:ext cx="7205145" cy="910206"/>
      </dsp:txXfrm>
    </dsp:sp>
    <dsp:sp modelId="{F2E8AF36-2943-4B51-A56C-4ED165189113}">
      <dsp:nvSpPr>
        <dsp:cNvPr id="0" name=""/>
        <dsp:cNvSpPr/>
      </dsp:nvSpPr>
      <dsp:spPr>
        <a:xfrm>
          <a:off x="0" y="3266435"/>
          <a:ext cx="7303625" cy="10086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The pull request is reviewed and changes are merged to the main branch. This triggers a webhook which tells Argo CD a change was made</a:t>
          </a:r>
          <a:endParaRPr lang="en-US" sz="1900" kern="1200"/>
        </a:p>
      </dsp:txBody>
      <dsp:txXfrm>
        <a:off x="49240" y="3315675"/>
        <a:ext cx="7205145" cy="9102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F28FCB-CA11-4B05-AE56-EF130D0F527C}">
      <dsp:nvSpPr>
        <dsp:cNvPr id="0" name=""/>
        <dsp:cNvSpPr/>
      </dsp:nvSpPr>
      <dsp:spPr>
        <a:xfrm>
          <a:off x="0" y="92889"/>
          <a:ext cx="7326776"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Argo CD clones the repo and compares the application state with the current state of the Kubernetes cluster. It applies the required changes to cluster configuration.</a:t>
          </a:r>
        </a:p>
      </dsp:txBody>
      <dsp:txXfrm>
        <a:off x="48833" y="141722"/>
        <a:ext cx="7229110" cy="902684"/>
      </dsp:txXfrm>
    </dsp:sp>
    <dsp:sp modelId="{D15C3C95-CF1B-42D7-9808-A601391C6E4F}">
      <dsp:nvSpPr>
        <dsp:cNvPr id="0" name=""/>
        <dsp:cNvSpPr/>
      </dsp:nvSpPr>
      <dsp:spPr>
        <a:xfrm>
          <a:off x="0" y="1147959"/>
          <a:ext cx="7326776"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Kubernetes uses its controllers to reconcile the changes required to cluster resources, until it achieves the desired configuration.</a:t>
          </a:r>
        </a:p>
      </dsp:txBody>
      <dsp:txXfrm>
        <a:off x="48833" y="1196792"/>
        <a:ext cx="7229110" cy="902684"/>
      </dsp:txXfrm>
    </dsp:sp>
    <dsp:sp modelId="{B99D8A51-128C-4F74-8388-5437BE80ED4C}">
      <dsp:nvSpPr>
        <dsp:cNvPr id="0" name=""/>
        <dsp:cNvSpPr/>
      </dsp:nvSpPr>
      <dsp:spPr>
        <a:xfrm>
          <a:off x="0" y="2203029"/>
          <a:ext cx="7326776"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Argo CD monitors progress and when the Kubernetes cluster is ready, reports that the application is in sync.</a:t>
          </a:r>
        </a:p>
      </dsp:txBody>
      <dsp:txXfrm>
        <a:off x="48833" y="2251862"/>
        <a:ext cx="7229110" cy="902684"/>
      </dsp:txXfrm>
    </dsp:sp>
    <dsp:sp modelId="{BB4B55C8-41AA-4DD9-BDFE-D329A1901C46}">
      <dsp:nvSpPr>
        <dsp:cNvPr id="0" name=""/>
        <dsp:cNvSpPr/>
      </dsp:nvSpPr>
      <dsp:spPr>
        <a:xfrm>
          <a:off x="0" y="3258099"/>
          <a:ext cx="7326776"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ArgoCD also works in the other direction, monitoring changes in the Kubernetes cluster and discarding them if they don’t match the current configuration in Git.</a:t>
          </a:r>
        </a:p>
      </dsp:txBody>
      <dsp:txXfrm>
        <a:off x="48833" y="3306932"/>
        <a:ext cx="7229110" cy="90268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C367AA-CAB8-4386-88E0-F71D09A9A97C}">
      <dsp:nvSpPr>
        <dsp:cNvPr id="0" name=""/>
        <dsp:cNvSpPr/>
      </dsp:nvSpPr>
      <dsp:spPr>
        <a:xfrm>
          <a:off x="0" y="747027"/>
          <a:ext cx="10474554" cy="1216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dirty="0"/>
            <a:t>This is the directory structure which we are following where a folder (dev) is containing all the manifest </a:t>
          </a:r>
          <a:r>
            <a:rPr lang="en-US" sz="2000" kern="1200" dirty="0" err="1"/>
            <a:t>yaml</a:t>
          </a:r>
          <a:r>
            <a:rPr lang="en-US" sz="2000" kern="1200" dirty="0"/>
            <a:t> files and an </a:t>
          </a:r>
          <a:r>
            <a:rPr lang="en-US" sz="2000" kern="1200" dirty="0" err="1"/>
            <a:t>application.yaml</a:t>
          </a:r>
          <a:r>
            <a:rPr lang="en-US" sz="2000" kern="1200" dirty="0"/>
            <a:t> file which is the Kubernetes resource object representing a deployed application instance in an environment. </a:t>
          </a:r>
        </a:p>
      </dsp:txBody>
      <dsp:txXfrm>
        <a:off x="59399" y="806426"/>
        <a:ext cx="10355756" cy="1098002"/>
      </dsp:txXfrm>
    </dsp:sp>
    <dsp:sp modelId="{F6B2C44F-9D97-4AE0-8DE7-7BDC59B91D14}">
      <dsp:nvSpPr>
        <dsp:cNvPr id="0" name=""/>
        <dsp:cNvSpPr/>
      </dsp:nvSpPr>
      <dsp:spPr>
        <a:xfrm>
          <a:off x="0" y="2151028"/>
          <a:ext cx="10474554" cy="1216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It has 2 fields where “source” references the desired state in Git and “destination” references to the target cluster and namespace.</a:t>
          </a:r>
        </a:p>
      </dsp:txBody>
      <dsp:txXfrm>
        <a:off x="59399" y="2210427"/>
        <a:ext cx="10355756" cy="10980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EFCF63-0209-49DA-B953-A072ED0DF51C}" type="datetimeFigureOut">
              <a:rPr lang="en-US" smtClean="0"/>
              <a:t>2/8/2026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2226B-1887-47E3-BC99-BAA01094645F}" type="slidenum">
              <a:rPr lang="en-US" smtClean="0"/>
              <a:t>‹#›</a:t>
            </a:fld>
            <a:endParaRPr lang="en-US"/>
          </a:p>
        </p:txBody>
      </p:sp>
    </p:spTree>
    <p:extLst>
      <p:ext uri="{BB962C8B-B14F-4D97-AF65-F5344CB8AC3E}">
        <p14:creationId xmlns:p14="http://schemas.microsoft.com/office/powerpoint/2010/main" val="3829763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After the discussion, ask them to define communication? Then show the next slide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A37E6-4154-4185-A462-2E1556948C00}" type="slidenum">
              <a:rPr kumimoji="0" lang="en-I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a:sym typeface="Arial"/>
            </a:endParaRPr>
          </a:p>
        </p:txBody>
      </p:sp>
    </p:spTree>
    <p:extLst>
      <p:ext uri="{BB962C8B-B14F-4D97-AF65-F5344CB8AC3E}">
        <p14:creationId xmlns:p14="http://schemas.microsoft.com/office/powerpoint/2010/main" val="3887266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After the discussion, ask them to define communication? Then show the next slide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A37E6-4154-4185-A462-2E1556948C00}" type="slidenum">
              <a:rPr kumimoji="0" lang="en-I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a:sym typeface="Arial"/>
            </a:endParaRPr>
          </a:p>
        </p:txBody>
      </p:sp>
    </p:spTree>
    <p:extLst>
      <p:ext uri="{BB962C8B-B14F-4D97-AF65-F5344CB8AC3E}">
        <p14:creationId xmlns:p14="http://schemas.microsoft.com/office/powerpoint/2010/main" val="4107492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b="0" i="0" dirty="0"/>
              <a:t>FM – FIXED MINDSET</a:t>
            </a:r>
          </a:p>
          <a:p>
            <a:pPr lvl="0"/>
            <a:r>
              <a:rPr lang="en-GB" b="0" i="0" dirty="0"/>
              <a:t>GM – GROWTH MINDSET</a:t>
            </a:r>
          </a:p>
          <a:p>
            <a:pPr lvl="0"/>
            <a:endParaRPr lang="en-GB" b="0" i="0" dirty="0"/>
          </a:p>
          <a:p>
            <a:pPr lvl="0"/>
            <a:r>
              <a:rPr lang="en-GB" b="0" i="0" dirty="0"/>
              <a:t>FM - I’m too shy to speak in front of the class.</a:t>
            </a:r>
            <a:endParaRPr lang="en-IN" dirty="0"/>
          </a:p>
          <a:p>
            <a:pPr lvl="0"/>
            <a:r>
              <a:rPr lang="en-GB" b="0" i="0" dirty="0"/>
              <a:t>GM - I appreciate when people give me feedback.</a:t>
            </a:r>
            <a:endParaRPr lang="en-IN" dirty="0"/>
          </a:p>
          <a:p>
            <a:pPr lvl="0"/>
            <a:r>
              <a:rPr lang="en-GB" b="0" i="0" dirty="0"/>
              <a:t>FM - People who are naturally smart don’t need to try hard to succeed.</a:t>
            </a:r>
            <a:endParaRPr lang="en-IN" dirty="0"/>
          </a:p>
          <a:p>
            <a:pPr lvl="0"/>
            <a:r>
              <a:rPr lang="en-GB" dirty="0"/>
              <a:t>FM - Successful people are lucky/talented and have never experienced failure.</a:t>
            </a:r>
            <a:endParaRPr lang="en-IN" dirty="0"/>
          </a:p>
          <a:p>
            <a:pPr lvl="0"/>
            <a:r>
              <a:rPr lang="en-GB" b="0" i="0" dirty="0"/>
              <a:t>GM - I only truly fail when I stop trying. </a:t>
            </a:r>
            <a:endParaRPr lang="en-IN" dirty="0"/>
          </a:p>
          <a:p>
            <a:pPr lvl="0"/>
            <a:r>
              <a:rPr lang="en-GB" b="0" i="0" dirty="0"/>
              <a:t>FM - I wish I was as good at baseball as you. It’s not fair.</a:t>
            </a:r>
            <a:endParaRPr lang="en-IN" dirty="0"/>
          </a:p>
          <a:p>
            <a:pPr lvl="0"/>
            <a:r>
              <a:rPr lang="en-IN" b="0" i="0" dirty="0"/>
              <a:t>FM - I can’t do that!</a:t>
            </a:r>
            <a:endParaRPr lang="en-IN" dirty="0"/>
          </a:p>
          <a:p>
            <a:pPr lvl="0"/>
            <a:r>
              <a:rPr lang="en-IN" dirty="0"/>
              <a:t>GM - It is okay for me to ask help</a:t>
            </a:r>
          </a:p>
          <a:p>
            <a:pPr lvl="0"/>
            <a:r>
              <a:rPr lang="en-IN" dirty="0"/>
              <a:t>FM - I’m just not good at reading</a:t>
            </a:r>
          </a:p>
          <a:p>
            <a:pPr lvl="0"/>
            <a:r>
              <a:rPr lang="en-IN" dirty="0"/>
              <a:t>GM - There is always Plan B</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E0E5F7-D3CC-4A8D-B88D-C1E423B7C11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3935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p:cSld name="slide">
    <p:spTree>
      <p:nvGrpSpPr>
        <p:cNvPr id="1" name="Shape 17"/>
        <p:cNvGrpSpPr/>
        <p:nvPr/>
      </p:nvGrpSpPr>
      <p:grpSpPr>
        <a:xfrm>
          <a:off x="0" y="0"/>
          <a:ext cx="0" cy="0"/>
          <a:chOff x="0" y="0"/>
          <a:chExt cx="0" cy="0"/>
        </a:xfrm>
      </p:grpSpPr>
      <p:sp>
        <p:nvSpPr>
          <p:cNvPr id="18" name="Google Shape;18;p75"/>
          <p:cNvSpPr>
            <a:spLocks noGrp="1"/>
          </p:cNvSpPr>
          <p:nvPr>
            <p:ph type="pic" idx="2"/>
          </p:nvPr>
        </p:nvSpPr>
        <p:spPr>
          <a:xfrm>
            <a:off x="3978704" y="-174171"/>
            <a:ext cx="8412466" cy="7206342"/>
          </a:xfrm>
          <a:prstGeom prst="rect">
            <a:avLst/>
          </a:prstGeom>
          <a:solidFill>
            <a:srgbClr val="F2F2F2"/>
          </a:solidFill>
          <a:ln>
            <a:noFill/>
          </a:ln>
        </p:spPr>
      </p:sp>
      <p:sp>
        <p:nvSpPr>
          <p:cNvPr id="19" name="Google Shape;19;p75"/>
          <p:cNvSpPr/>
          <p:nvPr/>
        </p:nvSpPr>
        <p:spPr>
          <a:xfrm flipH="1">
            <a:off x="1588" y="627903"/>
            <a:ext cx="560419" cy="270354"/>
          </a:xfrm>
          <a:custGeom>
            <a:avLst/>
            <a:gdLst/>
            <a:ahLst/>
            <a:cxnLst/>
            <a:rect l="l" t="t" r="r" b="b"/>
            <a:pathLst>
              <a:path w="16161399" h="3987559" extrusionOk="0">
                <a:moveTo>
                  <a:pt x="2409708" y="0"/>
                </a:moveTo>
                <a:lnTo>
                  <a:pt x="16161399" y="0"/>
                </a:lnTo>
                <a:lnTo>
                  <a:pt x="16161399" y="3987559"/>
                </a:lnTo>
                <a:lnTo>
                  <a:pt x="0" y="3960361"/>
                </a:lnTo>
                <a:lnTo>
                  <a:pt x="2409708" y="0"/>
                </a:lnTo>
                <a:close/>
              </a:path>
            </a:pathLst>
          </a:custGeom>
          <a:solidFill>
            <a:srgbClr val="19A7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732365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_slide">
  <p:cSld name="5_slide">
    <p:spTree>
      <p:nvGrpSpPr>
        <p:cNvPr id="1" name="Shape 55"/>
        <p:cNvGrpSpPr/>
        <p:nvPr/>
      </p:nvGrpSpPr>
      <p:grpSpPr>
        <a:xfrm>
          <a:off x="0" y="0"/>
          <a:ext cx="0" cy="0"/>
          <a:chOff x="0" y="0"/>
          <a:chExt cx="0" cy="0"/>
        </a:xfrm>
      </p:grpSpPr>
      <p:sp>
        <p:nvSpPr>
          <p:cNvPr id="56" name="Google Shape;56;p91"/>
          <p:cNvSpPr>
            <a:spLocks noGrp="1"/>
          </p:cNvSpPr>
          <p:nvPr>
            <p:ph type="pic" idx="2"/>
          </p:nvPr>
        </p:nvSpPr>
        <p:spPr>
          <a:xfrm>
            <a:off x="5222862" y="0"/>
            <a:ext cx="6969138" cy="6858000"/>
          </a:xfrm>
          <a:prstGeom prst="rect">
            <a:avLst/>
          </a:prstGeom>
          <a:solidFill>
            <a:srgbClr val="F2F2F2"/>
          </a:solidFill>
          <a:ln>
            <a:noFill/>
          </a:ln>
        </p:spPr>
      </p:sp>
    </p:spTree>
    <p:extLst>
      <p:ext uri="{BB962C8B-B14F-4D97-AF65-F5344CB8AC3E}">
        <p14:creationId xmlns:p14="http://schemas.microsoft.com/office/powerpoint/2010/main" val="7868790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18_slide">
  <p:cSld name="18_slide">
    <p:spTree>
      <p:nvGrpSpPr>
        <p:cNvPr id="1" name="Shape 105"/>
        <p:cNvGrpSpPr/>
        <p:nvPr/>
      </p:nvGrpSpPr>
      <p:grpSpPr>
        <a:xfrm>
          <a:off x="0" y="0"/>
          <a:ext cx="0" cy="0"/>
          <a:chOff x="0" y="0"/>
          <a:chExt cx="0" cy="0"/>
        </a:xfrm>
      </p:grpSpPr>
      <p:sp>
        <p:nvSpPr>
          <p:cNvPr id="106" name="Google Shape;106;p81"/>
          <p:cNvSpPr>
            <a:spLocks noGrp="1"/>
          </p:cNvSpPr>
          <p:nvPr>
            <p:ph type="pic" idx="2"/>
          </p:nvPr>
        </p:nvSpPr>
        <p:spPr>
          <a:xfrm>
            <a:off x="745783" y="1641727"/>
            <a:ext cx="5435475" cy="4039975"/>
          </a:xfrm>
          <a:prstGeom prst="rect">
            <a:avLst/>
          </a:prstGeom>
          <a:solidFill>
            <a:srgbClr val="F2F2F2"/>
          </a:solidFill>
          <a:ln>
            <a:noFill/>
          </a:ln>
        </p:spPr>
      </p:sp>
    </p:spTree>
    <p:extLst>
      <p:ext uri="{BB962C8B-B14F-4D97-AF65-F5344CB8AC3E}">
        <p14:creationId xmlns:p14="http://schemas.microsoft.com/office/powerpoint/2010/main" val="27357731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19_slide">
  <p:cSld name="19_slide">
    <p:spTree>
      <p:nvGrpSpPr>
        <p:cNvPr id="1" name="Shape 107"/>
        <p:cNvGrpSpPr/>
        <p:nvPr/>
      </p:nvGrpSpPr>
      <p:grpSpPr>
        <a:xfrm>
          <a:off x="0" y="0"/>
          <a:ext cx="0" cy="0"/>
          <a:chOff x="0" y="0"/>
          <a:chExt cx="0" cy="0"/>
        </a:xfrm>
      </p:grpSpPr>
      <p:sp>
        <p:nvSpPr>
          <p:cNvPr id="108" name="Google Shape;108;p82"/>
          <p:cNvSpPr>
            <a:spLocks noGrp="1"/>
          </p:cNvSpPr>
          <p:nvPr>
            <p:ph type="pic" idx="2"/>
          </p:nvPr>
        </p:nvSpPr>
        <p:spPr>
          <a:xfrm>
            <a:off x="0" y="0"/>
            <a:ext cx="7818066" cy="6869413"/>
          </a:xfrm>
          <a:prstGeom prst="rect">
            <a:avLst/>
          </a:prstGeom>
          <a:solidFill>
            <a:srgbClr val="F2F2F2"/>
          </a:solidFill>
          <a:ln>
            <a:noFill/>
          </a:ln>
        </p:spPr>
      </p:sp>
    </p:spTree>
    <p:extLst>
      <p:ext uri="{BB962C8B-B14F-4D97-AF65-F5344CB8AC3E}">
        <p14:creationId xmlns:p14="http://schemas.microsoft.com/office/powerpoint/2010/main" val="25038433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0_slide">
  <p:cSld name="20_slide">
    <p:spTree>
      <p:nvGrpSpPr>
        <p:cNvPr id="1" name="Shape 109"/>
        <p:cNvGrpSpPr/>
        <p:nvPr/>
      </p:nvGrpSpPr>
      <p:grpSpPr>
        <a:xfrm>
          <a:off x="0" y="0"/>
          <a:ext cx="0" cy="0"/>
          <a:chOff x="0" y="0"/>
          <a:chExt cx="0" cy="0"/>
        </a:xfrm>
      </p:grpSpPr>
      <p:sp>
        <p:nvSpPr>
          <p:cNvPr id="110" name="Google Shape;110;p83"/>
          <p:cNvSpPr>
            <a:spLocks noGrp="1"/>
          </p:cNvSpPr>
          <p:nvPr>
            <p:ph type="pic" idx="2"/>
          </p:nvPr>
        </p:nvSpPr>
        <p:spPr>
          <a:xfrm>
            <a:off x="6010742" y="1641727"/>
            <a:ext cx="5435475" cy="4039975"/>
          </a:xfrm>
          <a:prstGeom prst="rect">
            <a:avLst/>
          </a:prstGeom>
          <a:solidFill>
            <a:srgbClr val="F2F2F2"/>
          </a:solidFill>
          <a:ln>
            <a:noFill/>
          </a:ln>
        </p:spPr>
      </p:sp>
    </p:spTree>
    <p:extLst>
      <p:ext uri="{BB962C8B-B14F-4D97-AF65-F5344CB8AC3E}">
        <p14:creationId xmlns:p14="http://schemas.microsoft.com/office/powerpoint/2010/main" val="405569695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1_slide">
  <p:cSld name="21_slide">
    <p:spTree>
      <p:nvGrpSpPr>
        <p:cNvPr id="1" name="Shape 111"/>
        <p:cNvGrpSpPr/>
        <p:nvPr/>
      </p:nvGrpSpPr>
      <p:grpSpPr>
        <a:xfrm>
          <a:off x="0" y="0"/>
          <a:ext cx="0" cy="0"/>
          <a:chOff x="0" y="0"/>
          <a:chExt cx="0" cy="0"/>
        </a:xfrm>
      </p:grpSpPr>
      <p:sp>
        <p:nvSpPr>
          <p:cNvPr id="112" name="Google Shape;112;p84"/>
          <p:cNvSpPr>
            <a:spLocks noGrp="1"/>
          </p:cNvSpPr>
          <p:nvPr>
            <p:ph type="pic" idx="2"/>
          </p:nvPr>
        </p:nvSpPr>
        <p:spPr>
          <a:xfrm>
            <a:off x="3316218" y="0"/>
            <a:ext cx="6142693" cy="6858000"/>
          </a:xfrm>
          <a:prstGeom prst="rect">
            <a:avLst/>
          </a:prstGeom>
          <a:solidFill>
            <a:srgbClr val="F2F2F2"/>
          </a:solidFill>
          <a:ln>
            <a:noFill/>
          </a:ln>
        </p:spPr>
      </p:sp>
      <p:sp>
        <p:nvSpPr>
          <p:cNvPr id="113" name="Google Shape;113;p84"/>
          <p:cNvSpPr>
            <a:spLocks noGrp="1"/>
          </p:cNvSpPr>
          <p:nvPr>
            <p:ph type="pic" idx="3"/>
          </p:nvPr>
        </p:nvSpPr>
        <p:spPr>
          <a:xfrm>
            <a:off x="7541024" y="0"/>
            <a:ext cx="4659195" cy="6858000"/>
          </a:xfrm>
          <a:prstGeom prst="rect">
            <a:avLst/>
          </a:prstGeom>
          <a:solidFill>
            <a:srgbClr val="F2F2F2"/>
          </a:solidFill>
          <a:ln>
            <a:noFill/>
          </a:ln>
        </p:spPr>
      </p:sp>
    </p:spTree>
    <p:extLst>
      <p:ext uri="{BB962C8B-B14F-4D97-AF65-F5344CB8AC3E}">
        <p14:creationId xmlns:p14="http://schemas.microsoft.com/office/powerpoint/2010/main" val="11107012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2_slide">
  <p:cSld name="22_slide">
    <p:spTree>
      <p:nvGrpSpPr>
        <p:cNvPr id="1" name="Shape 114"/>
        <p:cNvGrpSpPr/>
        <p:nvPr/>
      </p:nvGrpSpPr>
      <p:grpSpPr>
        <a:xfrm>
          <a:off x="0" y="0"/>
          <a:ext cx="0" cy="0"/>
          <a:chOff x="0" y="0"/>
          <a:chExt cx="0" cy="0"/>
        </a:xfrm>
      </p:grpSpPr>
      <p:sp>
        <p:nvSpPr>
          <p:cNvPr id="115" name="Google Shape;115;p85"/>
          <p:cNvSpPr>
            <a:spLocks noGrp="1"/>
          </p:cNvSpPr>
          <p:nvPr>
            <p:ph type="pic" idx="2"/>
          </p:nvPr>
        </p:nvSpPr>
        <p:spPr>
          <a:xfrm>
            <a:off x="2671026" y="-1"/>
            <a:ext cx="3970043" cy="4434836"/>
          </a:xfrm>
          <a:prstGeom prst="rect">
            <a:avLst/>
          </a:prstGeom>
          <a:solidFill>
            <a:srgbClr val="F2F2F2"/>
          </a:solidFill>
          <a:ln>
            <a:noFill/>
          </a:ln>
        </p:spPr>
      </p:sp>
      <p:sp>
        <p:nvSpPr>
          <p:cNvPr id="116" name="Google Shape;116;p85"/>
          <p:cNvSpPr>
            <a:spLocks noGrp="1"/>
          </p:cNvSpPr>
          <p:nvPr>
            <p:ph type="pic" idx="3"/>
          </p:nvPr>
        </p:nvSpPr>
        <p:spPr>
          <a:xfrm>
            <a:off x="5460923" y="-1"/>
            <a:ext cx="3970043" cy="4434836"/>
          </a:xfrm>
          <a:prstGeom prst="rect">
            <a:avLst/>
          </a:prstGeom>
          <a:solidFill>
            <a:srgbClr val="F2F2F2"/>
          </a:solidFill>
          <a:ln>
            <a:noFill/>
          </a:ln>
        </p:spPr>
      </p:sp>
      <p:sp>
        <p:nvSpPr>
          <p:cNvPr id="117" name="Google Shape;117;p85"/>
          <p:cNvSpPr>
            <a:spLocks noGrp="1"/>
          </p:cNvSpPr>
          <p:nvPr>
            <p:ph type="pic" idx="4"/>
          </p:nvPr>
        </p:nvSpPr>
        <p:spPr>
          <a:xfrm>
            <a:off x="8221115" y="-1"/>
            <a:ext cx="3970043" cy="4434836"/>
          </a:xfrm>
          <a:prstGeom prst="rect">
            <a:avLst/>
          </a:prstGeom>
          <a:solidFill>
            <a:srgbClr val="F2F2F2"/>
          </a:solidFill>
          <a:ln>
            <a:noFill/>
          </a:ln>
        </p:spPr>
      </p:sp>
    </p:spTree>
    <p:extLst>
      <p:ext uri="{BB962C8B-B14F-4D97-AF65-F5344CB8AC3E}">
        <p14:creationId xmlns:p14="http://schemas.microsoft.com/office/powerpoint/2010/main" val="59477085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3_slide">
  <p:cSld name="23_slide">
    <p:spTree>
      <p:nvGrpSpPr>
        <p:cNvPr id="1" name="Shape 118"/>
        <p:cNvGrpSpPr/>
        <p:nvPr/>
      </p:nvGrpSpPr>
      <p:grpSpPr>
        <a:xfrm>
          <a:off x="0" y="0"/>
          <a:ext cx="0" cy="0"/>
          <a:chOff x="0" y="0"/>
          <a:chExt cx="0" cy="0"/>
        </a:xfrm>
      </p:grpSpPr>
      <p:sp>
        <p:nvSpPr>
          <p:cNvPr id="119" name="Google Shape;119;p86"/>
          <p:cNvSpPr>
            <a:spLocks noGrp="1"/>
          </p:cNvSpPr>
          <p:nvPr>
            <p:ph type="pic" idx="2"/>
          </p:nvPr>
        </p:nvSpPr>
        <p:spPr>
          <a:xfrm>
            <a:off x="7485063" y="627903"/>
            <a:ext cx="2218958" cy="2218380"/>
          </a:xfrm>
          <a:prstGeom prst="rect">
            <a:avLst/>
          </a:prstGeom>
          <a:solidFill>
            <a:srgbClr val="F2F2F2"/>
          </a:solidFill>
          <a:ln>
            <a:noFill/>
          </a:ln>
        </p:spPr>
      </p:sp>
      <p:sp>
        <p:nvSpPr>
          <p:cNvPr id="120" name="Google Shape;120;p86"/>
          <p:cNvSpPr>
            <a:spLocks noGrp="1"/>
          </p:cNvSpPr>
          <p:nvPr>
            <p:ph type="pic" idx="3"/>
          </p:nvPr>
        </p:nvSpPr>
        <p:spPr>
          <a:xfrm>
            <a:off x="8487915" y="2988577"/>
            <a:ext cx="2923285" cy="2922525"/>
          </a:xfrm>
          <a:prstGeom prst="rect">
            <a:avLst/>
          </a:prstGeom>
          <a:solidFill>
            <a:srgbClr val="F2F2F2"/>
          </a:solidFill>
          <a:ln>
            <a:noFill/>
          </a:ln>
        </p:spPr>
      </p:sp>
      <p:sp>
        <p:nvSpPr>
          <p:cNvPr id="121" name="Google Shape;121;p86"/>
          <p:cNvSpPr>
            <a:spLocks noGrp="1"/>
          </p:cNvSpPr>
          <p:nvPr>
            <p:ph type="pic" idx="4"/>
          </p:nvPr>
        </p:nvSpPr>
        <p:spPr>
          <a:xfrm>
            <a:off x="6636696" y="2988577"/>
            <a:ext cx="1697038" cy="1696597"/>
          </a:xfrm>
          <a:prstGeom prst="rect">
            <a:avLst/>
          </a:prstGeom>
          <a:solidFill>
            <a:srgbClr val="F2F2F2"/>
          </a:solidFill>
          <a:ln>
            <a:noFill/>
          </a:ln>
        </p:spPr>
      </p:sp>
    </p:spTree>
    <p:extLst>
      <p:ext uri="{BB962C8B-B14F-4D97-AF65-F5344CB8AC3E}">
        <p14:creationId xmlns:p14="http://schemas.microsoft.com/office/powerpoint/2010/main" val="12716940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4_slide">
  <p:cSld name="24_slide">
    <p:spTree>
      <p:nvGrpSpPr>
        <p:cNvPr id="1" name="Shape 122"/>
        <p:cNvGrpSpPr/>
        <p:nvPr/>
      </p:nvGrpSpPr>
      <p:grpSpPr>
        <a:xfrm>
          <a:off x="0" y="0"/>
          <a:ext cx="0" cy="0"/>
          <a:chOff x="0" y="0"/>
          <a:chExt cx="0" cy="0"/>
        </a:xfrm>
      </p:grpSpPr>
      <p:sp>
        <p:nvSpPr>
          <p:cNvPr id="123" name="Google Shape;123;p87"/>
          <p:cNvSpPr>
            <a:spLocks noGrp="1"/>
          </p:cNvSpPr>
          <p:nvPr>
            <p:ph type="pic" idx="2"/>
          </p:nvPr>
        </p:nvSpPr>
        <p:spPr>
          <a:xfrm>
            <a:off x="1765158" y="1616567"/>
            <a:ext cx="1945814" cy="4111559"/>
          </a:xfrm>
          <a:prstGeom prst="rect">
            <a:avLst/>
          </a:prstGeom>
          <a:solidFill>
            <a:srgbClr val="F2F2F2"/>
          </a:solidFill>
          <a:ln>
            <a:noFill/>
          </a:ln>
        </p:spPr>
      </p:sp>
      <p:sp>
        <p:nvSpPr>
          <p:cNvPr id="124" name="Google Shape;124;p87"/>
          <p:cNvSpPr>
            <a:spLocks noGrp="1"/>
          </p:cNvSpPr>
          <p:nvPr>
            <p:ph type="pic" idx="3"/>
          </p:nvPr>
        </p:nvSpPr>
        <p:spPr>
          <a:xfrm>
            <a:off x="5439218" y="1616567"/>
            <a:ext cx="1945814" cy="4111559"/>
          </a:xfrm>
          <a:prstGeom prst="rect">
            <a:avLst/>
          </a:prstGeom>
          <a:solidFill>
            <a:srgbClr val="F2F2F2"/>
          </a:solidFill>
          <a:ln>
            <a:noFill/>
          </a:ln>
        </p:spPr>
      </p:sp>
      <p:sp>
        <p:nvSpPr>
          <p:cNvPr id="125" name="Google Shape;125;p87"/>
          <p:cNvSpPr>
            <a:spLocks noGrp="1"/>
          </p:cNvSpPr>
          <p:nvPr>
            <p:ph type="pic" idx="4"/>
          </p:nvPr>
        </p:nvSpPr>
        <p:spPr>
          <a:xfrm>
            <a:off x="9235754" y="1616567"/>
            <a:ext cx="1945814" cy="4111559"/>
          </a:xfrm>
          <a:prstGeom prst="rect">
            <a:avLst/>
          </a:prstGeom>
          <a:solidFill>
            <a:srgbClr val="F2F2F2"/>
          </a:solidFill>
          <a:ln>
            <a:noFill/>
          </a:ln>
        </p:spPr>
      </p:sp>
    </p:spTree>
    <p:extLst>
      <p:ext uri="{BB962C8B-B14F-4D97-AF65-F5344CB8AC3E}">
        <p14:creationId xmlns:p14="http://schemas.microsoft.com/office/powerpoint/2010/main" val="285448395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25_slide">
  <p:cSld name="25_slide">
    <p:spTree>
      <p:nvGrpSpPr>
        <p:cNvPr id="1" name="Shape 126"/>
        <p:cNvGrpSpPr/>
        <p:nvPr/>
      </p:nvGrpSpPr>
      <p:grpSpPr>
        <a:xfrm>
          <a:off x="0" y="0"/>
          <a:ext cx="0" cy="0"/>
          <a:chOff x="0" y="0"/>
          <a:chExt cx="0" cy="0"/>
        </a:xfrm>
      </p:grpSpPr>
      <p:sp>
        <p:nvSpPr>
          <p:cNvPr id="127" name="Google Shape;127;p88"/>
          <p:cNvSpPr>
            <a:spLocks noGrp="1"/>
          </p:cNvSpPr>
          <p:nvPr>
            <p:ph type="pic" idx="2"/>
          </p:nvPr>
        </p:nvSpPr>
        <p:spPr>
          <a:xfrm>
            <a:off x="4833251" y="2099608"/>
            <a:ext cx="2528229" cy="3379817"/>
          </a:xfrm>
          <a:prstGeom prst="rect">
            <a:avLst/>
          </a:prstGeom>
          <a:solidFill>
            <a:srgbClr val="F2F2F2"/>
          </a:solidFill>
          <a:ln>
            <a:noFill/>
          </a:ln>
        </p:spPr>
      </p:sp>
    </p:spTree>
    <p:extLst>
      <p:ext uri="{BB962C8B-B14F-4D97-AF65-F5344CB8AC3E}">
        <p14:creationId xmlns:p14="http://schemas.microsoft.com/office/powerpoint/2010/main" val="158899486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26_slide">
  <p:cSld name="26_slide">
    <p:spTree>
      <p:nvGrpSpPr>
        <p:cNvPr id="1" name="Shape 128"/>
        <p:cNvGrpSpPr/>
        <p:nvPr/>
      </p:nvGrpSpPr>
      <p:grpSpPr>
        <a:xfrm>
          <a:off x="0" y="0"/>
          <a:ext cx="0" cy="0"/>
          <a:chOff x="0" y="0"/>
          <a:chExt cx="0" cy="0"/>
        </a:xfrm>
      </p:grpSpPr>
      <p:sp>
        <p:nvSpPr>
          <p:cNvPr id="129" name="Google Shape;129;p89"/>
          <p:cNvSpPr>
            <a:spLocks noGrp="1"/>
          </p:cNvSpPr>
          <p:nvPr>
            <p:ph type="pic" idx="2"/>
          </p:nvPr>
        </p:nvSpPr>
        <p:spPr>
          <a:xfrm>
            <a:off x="1449316" y="2114606"/>
            <a:ext cx="3626150" cy="2266340"/>
          </a:xfrm>
          <a:prstGeom prst="rect">
            <a:avLst/>
          </a:prstGeom>
          <a:solidFill>
            <a:srgbClr val="F2F2F2"/>
          </a:solidFill>
          <a:ln>
            <a:noFill/>
          </a:ln>
        </p:spPr>
      </p:sp>
      <p:sp>
        <p:nvSpPr>
          <p:cNvPr id="130" name="Google Shape;130;p89"/>
          <p:cNvSpPr>
            <a:spLocks noGrp="1"/>
          </p:cNvSpPr>
          <p:nvPr>
            <p:ph type="pic" idx="3"/>
          </p:nvPr>
        </p:nvSpPr>
        <p:spPr>
          <a:xfrm>
            <a:off x="7173347" y="2114606"/>
            <a:ext cx="3626150" cy="2266340"/>
          </a:xfrm>
          <a:prstGeom prst="rect">
            <a:avLst/>
          </a:prstGeom>
          <a:solidFill>
            <a:srgbClr val="F2F2F2"/>
          </a:solidFill>
          <a:ln>
            <a:noFill/>
          </a:ln>
        </p:spPr>
      </p:sp>
      <p:sp>
        <p:nvSpPr>
          <p:cNvPr id="131" name="Google Shape;131;p89"/>
          <p:cNvSpPr>
            <a:spLocks noGrp="1"/>
          </p:cNvSpPr>
          <p:nvPr>
            <p:ph type="pic" idx="4"/>
          </p:nvPr>
        </p:nvSpPr>
        <p:spPr>
          <a:xfrm>
            <a:off x="3825346" y="1769693"/>
            <a:ext cx="4586924" cy="2866822"/>
          </a:xfrm>
          <a:prstGeom prst="rect">
            <a:avLst/>
          </a:prstGeom>
          <a:solidFill>
            <a:srgbClr val="F2F2F2"/>
          </a:solidFill>
          <a:ln>
            <a:noFill/>
          </a:ln>
        </p:spPr>
      </p:sp>
    </p:spTree>
    <p:extLst>
      <p:ext uri="{BB962C8B-B14F-4D97-AF65-F5344CB8AC3E}">
        <p14:creationId xmlns:p14="http://schemas.microsoft.com/office/powerpoint/2010/main" val="82682870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27_slide">
  <p:cSld name="27_slide">
    <p:spTree>
      <p:nvGrpSpPr>
        <p:cNvPr id="1" name="Shape 132"/>
        <p:cNvGrpSpPr/>
        <p:nvPr/>
      </p:nvGrpSpPr>
      <p:grpSpPr>
        <a:xfrm>
          <a:off x="0" y="0"/>
          <a:ext cx="0" cy="0"/>
          <a:chOff x="0" y="0"/>
          <a:chExt cx="0" cy="0"/>
        </a:xfrm>
      </p:grpSpPr>
      <p:sp>
        <p:nvSpPr>
          <p:cNvPr id="133" name="Google Shape;133;p90"/>
          <p:cNvSpPr>
            <a:spLocks noGrp="1"/>
          </p:cNvSpPr>
          <p:nvPr>
            <p:ph type="pic" idx="2"/>
          </p:nvPr>
        </p:nvSpPr>
        <p:spPr>
          <a:xfrm>
            <a:off x="1471886" y="1651649"/>
            <a:ext cx="1945814" cy="4111559"/>
          </a:xfrm>
          <a:prstGeom prst="rect">
            <a:avLst/>
          </a:prstGeom>
          <a:solidFill>
            <a:srgbClr val="F2F2F2"/>
          </a:solidFill>
          <a:ln>
            <a:noFill/>
          </a:ln>
        </p:spPr>
      </p:sp>
    </p:spTree>
    <p:extLst>
      <p:ext uri="{BB962C8B-B14F-4D97-AF65-F5344CB8AC3E}">
        <p14:creationId xmlns:p14="http://schemas.microsoft.com/office/powerpoint/2010/main" val="459971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_slide">
  <p:cSld name="6_slide">
    <p:spTree>
      <p:nvGrpSpPr>
        <p:cNvPr id="1" name="Shape 57"/>
        <p:cNvGrpSpPr/>
        <p:nvPr/>
      </p:nvGrpSpPr>
      <p:grpSpPr>
        <a:xfrm>
          <a:off x="0" y="0"/>
          <a:ext cx="0" cy="0"/>
          <a:chOff x="0" y="0"/>
          <a:chExt cx="0" cy="0"/>
        </a:xfrm>
      </p:grpSpPr>
      <p:sp>
        <p:nvSpPr>
          <p:cNvPr id="58" name="Google Shape;58;p92"/>
          <p:cNvSpPr>
            <a:spLocks noGrp="1"/>
          </p:cNvSpPr>
          <p:nvPr>
            <p:ph type="pic" idx="2"/>
          </p:nvPr>
        </p:nvSpPr>
        <p:spPr>
          <a:xfrm>
            <a:off x="713116" y="2066599"/>
            <a:ext cx="1333653" cy="1333303"/>
          </a:xfrm>
          <a:prstGeom prst="ellipse">
            <a:avLst/>
          </a:prstGeom>
          <a:solidFill>
            <a:srgbClr val="F2F2F2"/>
          </a:solidFill>
          <a:ln>
            <a:noFill/>
          </a:ln>
        </p:spPr>
      </p:sp>
      <p:sp>
        <p:nvSpPr>
          <p:cNvPr id="59" name="Google Shape;59;p92"/>
          <p:cNvSpPr>
            <a:spLocks noGrp="1"/>
          </p:cNvSpPr>
          <p:nvPr>
            <p:ph type="pic" idx="3"/>
          </p:nvPr>
        </p:nvSpPr>
        <p:spPr>
          <a:xfrm>
            <a:off x="713119" y="3890151"/>
            <a:ext cx="1333648" cy="1333299"/>
          </a:xfrm>
          <a:prstGeom prst="ellipse">
            <a:avLst/>
          </a:prstGeom>
          <a:solidFill>
            <a:srgbClr val="F2F2F2"/>
          </a:solidFill>
          <a:ln>
            <a:noFill/>
          </a:ln>
        </p:spPr>
      </p:sp>
      <p:sp>
        <p:nvSpPr>
          <p:cNvPr id="60" name="Google Shape;60;p92"/>
          <p:cNvSpPr>
            <a:spLocks noGrp="1"/>
          </p:cNvSpPr>
          <p:nvPr>
            <p:ph type="pic" idx="4"/>
          </p:nvPr>
        </p:nvSpPr>
        <p:spPr>
          <a:xfrm>
            <a:off x="6589152" y="2066599"/>
            <a:ext cx="1333653" cy="1333303"/>
          </a:xfrm>
          <a:prstGeom prst="ellipse">
            <a:avLst/>
          </a:prstGeom>
          <a:solidFill>
            <a:srgbClr val="F2F2F2"/>
          </a:solidFill>
          <a:ln>
            <a:noFill/>
          </a:ln>
        </p:spPr>
      </p:sp>
      <p:sp>
        <p:nvSpPr>
          <p:cNvPr id="61" name="Google Shape;61;p92"/>
          <p:cNvSpPr>
            <a:spLocks noGrp="1"/>
          </p:cNvSpPr>
          <p:nvPr>
            <p:ph type="pic" idx="5"/>
          </p:nvPr>
        </p:nvSpPr>
        <p:spPr>
          <a:xfrm>
            <a:off x="6589155" y="3890151"/>
            <a:ext cx="1333648" cy="1333299"/>
          </a:xfrm>
          <a:prstGeom prst="ellipse">
            <a:avLst/>
          </a:prstGeom>
          <a:solidFill>
            <a:srgbClr val="F2F2F2"/>
          </a:solidFill>
          <a:ln>
            <a:noFill/>
          </a:ln>
        </p:spPr>
      </p:sp>
    </p:spTree>
    <p:extLst>
      <p:ext uri="{BB962C8B-B14F-4D97-AF65-F5344CB8AC3E}">
        <p14:creationId xmlns:p14="http://schemas.microsoft.com/office/powerpoint/2010/main" val="34027472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28_slide">
  <p:cSld name="28_slide">
    <p:spTree>
      <p:nvGrpSpPr>
        <p:cNvPr id="1" name="Shape 134"/>
        <p:cNvGrpSpPr/>
        <p:nvPr/>
      </p:nvGrpSpPr>
      <p:grpSpPr>
        <a:xfrm>
          <a:off x="0" y="0"/>
          <a:ext cx="0" cy="0"/>
          <a:chOff x="0" y="0"/>
          <a:chExt cx="0" cy="0"/>
        </a:xfrm>
      </p:grpSpPr>
      <p:sp>
        <p:nvSpPr>
          <p:cNvPr id="135" name="Google Shape;135;p91"/>
          <p:cNvSpPr>
            <a:spLocks noGrp="1"/>
          </p:cNvSpPr>
          <p:nvPr>
            <p:ph type="pic" idx="2"/>
          </p:nvPr>
        </p:nvSpPr>
        <p:spPr>
          <a:xfrm>
            <a:off x="-199169" y="2432304"/>
            <a:ext cx="12590339" cy="4599867"/>
          </a:xfrm>
          <a:prstGeom prst="rect">
            <a:avLst/>
          </a:prstGeom>
          <a:solidFill>
            <a:srgbClr val="F2F2F2"/>
          </a:solidFill>
          <a:ln>
            <a:noFill/>
          </a:ln>
        </p:spPr>
      </p:sp>
    </p:spTree>
    <p:extLst>
      <p:ext uri="{BB962C8B-B14F-4D97-AF65-F5344CB8AC3E}">
        <p14:creationId xmlns:p14="http://schemas.microsoft.com/office/powerpoint/2010/main" val="38272735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1_Title Slide" type="obj">
  <p:cSld name="1_Title Slide">
    <p:spTree>
      <p:nvGrpSpPr>
        <p:cNvPr id="1" name="Shape 136"/>
        <p:cNvGrpSpPr/>
        <p:nvPr/>
      </p:nvGrpSpPr>
      <p:grpSpPr>
        <a:xfrm>
          <a:off x="0" y="0"/>
          <a:ext cx="0" cy="0"/>
          <a:chOff x="0" y="0"/>
          <a:chExt cx="0" cy="0"/>
        </a:xfrm>
      </p:grpSpPr>
      <p:sp>
        <p:nvSpPr>
          <p:cNvPr id="137" name="Google Shape;137;p92"/>
          <p:cNvSpPr txBox="1">
            <a:spLocks noGrp="1"/>
          </p:cNvSpPr>
          <p:nvPr>
            <p:ph type="ctrTitle"/>
          </p:nvPr>
        </p:nvSpPr>
        <p:spPr>
          <a:xfrm>
            <a:off x="2796117" y="263511"/>
            <a:ext cx="659976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4000"/>
              <a:buFont typeface="Trebuchet MS"/>
              <a:buNone/>
              <a:defRPr sz="40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92"/>
          <p:cNvSpPr txBox="1">
            <a:spLocks noGrp="1"/>
          </p:cNvSpPr>
          <p:nvPr>
            <p:ph type="subTitle" idx="1"/>
          </p:nvPr>
        </p:nvSpPr>
        <p:spPr>
          <a:xfrm>
            <a:off x="2955189" y="4192526"/>
            <a:ext cx="6281623" cy="609398"/>
          </a:xfrm>
          <a:prstGeom prst="rect">
            <a:avLst/>
          </a:prstGeom>
          <a:noFill/>
          <a:ln>
            <a:noFill/>
          </a:ln>
        </p:spPr>
        <p:txBody>
          <a:bodyPr spcFirstLastPara="1" wrap="square" lIns="0" tIns="0" rIns="0" bIns="0" anchor="t" anchorCtr="0">
            <a:spAutoFit/>
          </a:bodyPr>
          <a:lstStyle>
            <a:lvl1pPr lvl="0" algn="l">
              <a:lnSpc>
                <a:spcPct val="90000"/>
              </a:lnSpc>
              <a:spcBef>
                <a:spcPts val="1000"/>
              </a:spcBef>
              <a:spcAft>
                <a:spcPts val="0"/>
              </a:spcAft>
              <a:buClr>
                <a:schemeClr val="dk1"/>
              </a:buClr>
              <a:buSzPts val="4400"/>
              <a:buNone/>
              <a:defRPr sz="4400" b="0" i="0">
                <a:solidFill>
                  <a:schemeClr val="dk1"/>
                </a:solidFill>
                <a:latin typeface="Arial"/>
                <a:ea typeface="Arial"/>
                <a:cs typeface="Arial"/>
                <a:sym typeface="Arial"/>
              </a:defRPr>
            </a:lvl1pPr>
            <a:lvl2pPr lvl="1" algn="l">
              <a:lnSpc>
                <a:spcPct val="90000"/>
              </a:lnSpc>
              <a:spcBef>
                <a:spcPts val="500"/>
              </a:spcBef>
              <a:spcAft>
                <a:spcPts val="0"/>
              </a:spcAft>
              <a:buClr>
                <a:schemeClr val="dk1"/>
              </a:buClr>
              <a:buSzPts val="1800"/>
              <a:buNone/>
              <a:defRPr/>
            </a:lvl2pPr>
            <a:lvl3pPr lvl="2" algn="l">
              <a:lnSpc>
                <a:spcPct val="90000"/>
              </a:lnSpc>
              <a:spcBef>
                <a:spcPts val="500"/>
              </a:spcBef>
              <a:spcAft>
                <a:spcPts val="0"/>
              </a:spcAft>
              <a:buClr>
                <a:schemeClr val="dk1"/>
              </a:buClr>
              <a:buSzPts val="1800"/>
              <a:buNone/>
              <a:defRPr/>
            </a:lvl3pPr>
            <a:lvl4pPr lvl="3" algn="l">
              <a:lnSpc>
                <a:spcPct val="90000"/>
              </a:lnSpc>
              <a:spcBef>
                <a:spcPts val="500"/>
              </a:spcBef>
              <a:spcAft>
                <a:spcPts val="0"/>
              </a:spcAft>
              <a:buClr>
                <a:schemeClr val="dk1"/>
              </a:buClr>
              <a:buSzPts val="1800"/>
              <a:buNone/>
              <a:defRPr/>
            </a:lvl4pPr>
            <a:lvl5pPr lvl="4" algn="l">
              <a:lnSpc>
                <a:spcPct val="90000"/>
              </a:lnSpc>
              <a:spcBef>
                <a:spcPts val="500"/>
              </a:spcBef>
              <a:spcAft>
                <a:spcPts val="0"/>
              </a:spcAft>
              <a:buClr>
                <a:schemeClr val="dk1"/>
              </a:buClr>
              <a:buSzPts val="1800"/>
              <a:buNone/>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39" name="Google Shape;139;p92"/>
          <p:cNvSpPr txBox="1">
            <a:spLocks noGrp="1"/>
          </p:cNvSpPr>
          <p:nvPr>
            <p:ph type="ftr" idx="11"/>
          </p:nvPr>
        </p:nvSpPr>
        <p:spPr>
          <a:xfrm>
            <a:off x="4038601" y="6356351"/>
            <a:ext cx="4114800" cy="365125"/>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92"/>
          <p:cNvSpPr txBox="1">
            <a:spLocks noGrp="1"/>
          </p:cNvSpPr>
          <p:nvPr>
            <p:ph type="dt" idx="10"/>
          </p:nvPr>
        </p:nvSpPr>
        <p:spPr>
          <a:xfrm>
            <a:off x="838200" y="6356351"/>
            <a:ext cx="2743200"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92"/>
          <p:cNvSpPr txBox="1">
            <a:spLocks noGrp="1"/>
          </p:cNvSpPr>
          <p:nvPr>
            <p:ph type="sldNum" idx="12"/>
          </p:nvPr>
        </p:nvSpPr>
        <p:spPr>
          <a:xfrm>
            <a:off x="8610600" y="6356351"/>
            <a:ext cx="27432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sz="1200">
                <a:solidFill>
                  <a:srgbClr val="888888"/>
                </a:solidFill>
                <a:latin typeface="Arial"/>
                <a:ea typeface="Arial"/>
                <a:cs typeface="Arial"/>
                <a:sym typeface="Arial"/>
              </a:defRPr>
            </a:lvl1pPr>
            <a:lvl2pPr marL="0" lvl="1" indent="0" algn="r">
              <a:spcBef>
                <a:spcPts val="0"/>
              </a:spcBef>
              <a:buNone/>
              <a:defRPr sz="1200">
                <a:solidFill>
                  <a:srgbClr val="888888"/>
                </a:solidFill>
                <a:latin typeface="Arial"/>
                <a:ea typeface="Arial"/>
                <a:cs typeface="Arial"/>
                <a:sym typeface="Arial"/>
              </a:defRPr>
            </a:lvl2pPr>
            <a:lvl3pPr marL="0" lvl="2" indent="0" algn="r">
              <a:spcBef>
                <a:spcPts val="0"/>
              </a:spcBef>
              <a:buNone/>
              <a:defRPr sz="1200">
                <a:solidFill>
                  <a:srgbClr val="888888"/>
                </a:solidFill>
                <a:latin typeface="Arial"/>
                <a:ea typeface="Arial"/>
                <a:cs typeface="Arial"/>
                <a:sym typeface="Arial"/>
              </a:defRPr>
            </a:lvl3pPr>
            <a:lvl4pPr marL="0" lvl="3" indent="0" algn="r">
              <a:spcBef>
                <a:spcPts val="0"/>
              </a:spcBef>
              <a:buNone/>
              <a:defRPr sz="1200">
                <a:solidFill>
                  <a:srgbClr val="888888"/>
                </a:solidFill>
                <a:latin typeface="Arial"/>
                <a:ea typeface="Arial"/>
                <a:cs typeface="Arial"/>
                <a:sym typeface="Arial"/>
              </a:defRPr>
            </a:lvl4pPr>
            <a:lvl5pPr marL="0" lvl="4" indent="0" algn="r">
              <a:spcBef>
                <a:spcPts val="0"/>
              </a:spcBef>
              <a:buNone/>
              <a:defRPr sz="1200">
                <a:solidFill>
                  <a:srgbClr val="888888"/>
                </a:solidFill>
                <a:latin typeface="Arial"/>
                <a:ea typeface="Arial"/>
                <a:cs typeface="Arial"/>
                <a:sym typeface="Arial"/>
              </a:defRPr>
            </a:lvl5pPr>
            <a:lvl6pPr marL="0" lvl="5" indent="0" algn="r">
              <a:spcBef>
                <a:spcPts val="0"/>
              </a:spcBef>
              <a:buNone/>
              <a:defRPr sz="1200">
                <a:solidFill>
                  <a:srgbClr val="888888"/>
                </a:solidFill>
                <a:latin typeface="Arial"/>
                <a:ea typeface="Arial"/>
                <a:cs typeface="Arial"/>
                <a:sym typeface="Arial"/>
              </a:defRPr>
            </a:lvl6pPr>
            <a:lvl7pPr marL="0" lvl="6" indent="0" algn="r">
              <a:spcBef>
                <a:spcPts val="0"/>
              </a:spcBef>
              <a:buNone/>
              <a:defRPr sz="1200">
                <a:solidFill>
                  <a:srgbClr val="888888"/>
                </a:solidFill>
                <a:latin typeface="Arial"/>
                <a:ea typeface="Arial"/>
                <a:cs typeface="Arial"/>
                <a:sym typeface="Arial"/>
              </a:defRPr>
            </a:lvl7pPr>
            <a:lvl8pPr marL="0" lvl="7" indent="0" algn="r">
              <a:spcBef>
                <a:spcPts val="0"/>
              </a:spcBef>
              <a:buNone/>
              <a:defRPr sz="1200">
                <a:solidFill>
                  <a:srgbClr val="888888"/>
                </a:solidFill>
                <a:latin typeface="Arial"/>
                <a:ea typeface="Arial"/>
                <a:cs typeface="Arial"/>
                <a:sym typeface="Arial"/>
              </a:defRPr>
            </a:lvl8pPr>
            <a:lvl9pPr marL="0" lvl="8" indent="0" algn="r">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extLst>
      <p:ext uri="{BB962C8B-B14F-4D97-AF65-F5344CB8AC3E}">
        <p14:creationId xmlns:p14="http://schemas.microsoft.com/office/powerpoint/2010/main" val="93130086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42"/>
        <p:cNvGrpSpPr/>
        <p:nvPr/>
      </p:nvGrpSpPr>
      <p:grpSpPr>
        <a:xfrm>
          <a:off x="0" y="0"/>
          <a:ext cx="0" cy="0"/>
          <a:chOff x="0" y="0"/>
          <a:chExt cx="0" cy="0"/>
        </a:xfrm>
      </p:grpSpPr>
      <p:sp>
        <p:nvSpPr>
          <p:cNvPr id="143" name="Google Shape;143;p93"/>
          <p:cNvSpPr txBox="1">
            <a:spLocks noGrp="1"/>
          </p:cNvSpPr>
          <p:nvPr>
            <p:ph type="title"/>
          </p:nvPr>
        </p:nvSpPr>
        <p:spPr>
          <a:xfrm>
            <a:off x="838201" y="365126"/>
            <a:ext cx="10515600" cy="1325563"/>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4000"/>
              <a:buFont typeface="Trebuchet MS"/>
              <a:buNone/>
              <a:defRPr sz="40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93"/>
          <p:cNvSpPr txBox="1">
            <a:spLocks noGrp="1"/>
          </p:cNvSpPr>
          <p:nvPr>
            <p:ph type="body" idx="1"/>
          </p:nvPr>
        </p:nvSpPr>
        <p:spPr>
          <a:xfrm>
            <a:off x="838201" y="1825625"/>
            <a:ext cx="10515600" cy="4351338"/>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dk1"/>
              </a:buClr>
              <a:buSzPts val="2500"/>
              <a:buNone/>
              <a:defRPr sz="2500" b="0" i="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93"/>
          <p:cNvSpPr txBox="1">
            <a:spLocks noGrp="1"/>
          </p:cNvSpPr>
          <p:nvPr>
            <p:ph type="ftr" idx="11"/>
          </p:nvPr>
        </p:nvSpPr>
        <p:spPr>
          <a:xfrm>
            <a:off x="4038601" y="6356351"/>
            <a:ext cx="4114800" cy="365125"/>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93"/>
          <p:cNvSpPr txBox="1">
            <a:spLocks noGrp="1"/>
          </p:cNvSpPr>
          <p:nvPr>
            <p:ph type="dt" idx="10"/>
          </p:nvPr>
        </p:nvSpPr>
        <p:spPr>
          <a:xfrm>
            <a:off x="838200" y="6356351"/>
            <a:ext cx="2743200"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93"/>
          <p:cNvSpPr txBox="1">
            <a:spLocks noGrp="1"/>
          </p:cNvSpPr>
          <p:nvPr>
            <p:ph type="sldNum" idx="12"/>
          </p:nvPr>
        </p:nvSpPr>
        <p:spPr>
          <a:xfrm>
            <a:off x="8610600" y="6356351"/>
            <a:ext cx="27432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sz="1200">
                <a:solidFill>
                  <a:srgbClr val="888888"/>
                </a:solidFill>
                <a:latin typeface="Arial"/>
                <a:ea typeface="Arial"/>
                <a:cs typeface="Arial"/>
                <a:sym typeface="Arial"/>
              </a:defRPr>
            </a:lvl1pPr>
            <a:lvl2pPr marL="0" lvl="1" indent="0" algn="r">
              <a:spcBef>
                <a:spcPts val="0"/>
              </a:spcBef>
              <a:buNone/>
              <a:defRPr sz="1200">
                <a:solidFill>
                  <a:srgbClr val="888888"/>
                </a:solidFill>
                <a:latin typeface="Arial"/>
                <a:ea typeface="Arial"/>
                <a:cs typeface="Arial"/>
                <a:sym typeface="Arial"/>
              </a:defRPr>
            </a:lvl2pPr>
            <a:lvl3pPr marL="0" lvl="2" indent="0" algn="r">
              <a:spcBef>
                <a:spcPts val="0"/>
              </a:spcBef>
              <a:buNone/>
              <a:defRPr sz="1200">
                <a:solidFill>
                  <a:srgbClr val="888888"/>
                </a:solidFill>
                <a:latin typeface="Arial"/>
                <a:ea typeface="Arial"/>
                <a:cs typeface="Arial"/>
                <a:sym typeface="Arial"/>
              </a:defRPr>
            </a:lvl3pPr>
            <a:lvl4pPr marL="0" lvl="3" indent="0" algn="r">
              <a:spcBef>
                <a:spcPts val="0"/>
              </a:spcBef>
              <a:buNone/>
              <a:defRPr sz="1200">
                <a:solidFill>
                  <a:srgbClr val="888888"/>
                </a:solidFill>
                <a:latin typeface="Arial"/>
                <a:ea typeface="Arial"/>
                <a:cs typeface="Arial"/>
                <a:sym typeface="Arial"/>
              </a:defRPr>
            </a:lvl4pPr>
            <a:lvl5pPr marL="0" lvl="4" indent="0" algn="r">
              <a:spcBef>
                <a:spcPts val="0"/>
              </a:spcBef>
              <a:buNone/>
              <a:defRPr sz="1200">
                <a:solidFill>
                  <a:srgbClr val="888888"/>
                </a:solidFill>
                <a:latin typeface="Arial"/>
                <a:ea typeface="Arial"/>
                <a:cs typeface="Arial"/>
                <a:sym typeface="Arial"/>
              </a:defRPr>
            </a:lvl5pPr>
            <a:lvl6pPr marL="0" lvl="5" indent="0" algn="r">
              <a:spcBef>
                <a:spcPts val="0"/>
              </a:spcBef>
              <a:buNone/>
              <a:defRPr sz="1200">
                <a:solidFill>
                  <a:srgbClr val="888888"/>
                </a:solidFill>
                <a:latin typeface="Arial"/>
                <a:ea typeface="Arial"/>
                <a:cs typeface="Arial"/>
                <a:sym typeface="Arial"/>
              </a:defRPr>
            </a:lvl6pPr>
            <a:lvl7pPr marL="0" lvl="6" indent="0" algn="r">
              <a:spcBef>
                <a:spcPts val="0"/>
              </a:spcBef>
              <a:buNone/>
              <a:defRPr sz="1200">
                <a:solidFill>
                  <a:srgbClr val="888888"/>
                </a:solidFill>
                <a:latin typeface="Arial"/>
                <a:ea typeface="Arial"/>
                <a:cs typeface="Arial"/>
                <a:sym typeface="Arial"/>
              </a:defRPr>
            </a:lvl7pPr>
            <a:lvl8pPr marL="0" lvl="7" indent="0" algn="r">
              <a:spcBef>
                <a:spcPts val="0"/>
              </a:spcBef>
              <a:buNone/>
              <a:defRPr sz="1200">
                <a:solidFill>
                  <a:srgbClr val="888888"/>
                </a:solidFill>
                <a:latin typeface="Arial"/>
                <a:ea typeface="Arial"/>
                <a:cs typeface="Arial"/>
                <a:sym typeface="Arial"/>
              </a:defRPr>
            </a:lvl8pPr>
            <a:lvl9pPr marL="0" lvl="8" indent="0" algn="r">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extLst>
      <p:ext uri="{BB962C8B-B14F-4D97-AF65-F5344CB8AC3E}">
        <p14:creationId xmlns:p14="http://schemas.microsoft.com/office/powerpoint/2010/main" val="209323461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48"/>
        <p:cNvGrpSpPr/>
        <p:nvPr/>
      </p:nvGrpSpPr>
      <p:grpSpPr>
        <a:xfrm>
          <a:off x="0" y="0"/>
          <a:ext cx="0" cy="0"/>
          <a:chOff x="0" y="0"/>
          <a:chExt cx="0" cy="0"/>
        </a:xfrm>
      </p:grpSpPr>
      <p:pic>
        <p:nvPicPr>
          <p:cNvPr id="149" name="Google Shape;149;p94" descr="Brickwork-HD-R1a.jp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0" name="Google Shape;150;p94"/>
          <p:cNvSpPr/>
          <p:nvPr/>
        </p:nvSpPr>
        <p:spPr>
          <a:xfrm>
            <a:off x="-15875" y="0"/>
            <a:ext cx="11683810" cy="6588125"/>
          </a:xfrm>
          <a:custGeom>
            <a:avLst/>
            <a:gdLst/>
            <a:ahLst/>
            <a:cxnLst/>
            <a:rect l="l" t="t" r="r" b="b"/>
            <a:pathLst>
              <a:path w="11683810" h="6588125" extrusionOk="0">
                <a:moveTo>
                  <a:pt x="0" y="0"/>
                </a:moveTo>
                <a:lnTo>
                  <a:pt x="11318691" y="0"/>
                </a:lnTo>
                <a:lnTo>
                  <a:pt x="11683810" y="5976938"/>
                </a:lnTo>
                <a:lnTo>
                  <a:pt x="15875" y="6588125"/>
                </a:lnTo>
                <a:cubicBezTo>
                  <a:pt x="10583" y="4386792"/>
                  <a:pt x="5292" y="2185458"/>
                  <a:pt x="0" y="0"/>
                </a:cubicBezTo>
                <a:close/>
              </a:path>
            </a:pathLst>
          </a:custGeom>
          <a:solidFill>
            <a:schemeClr val="lt1"/>
          </a:solidFill>
          <a:ln>
            <a:noFill/>
          </a:ln>
          <a:effectLst>
            <a:outerShdw blurRad="101600" dist="152400" dir="4380000" algn="tl" rotWithShape="0">
              <a:srgbClr val="000000">
                <a:alpha val="4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4"/>
          <p:cNvSpPr/>
          <p:nvPr/>
        </p:nvSpPr>
        <p:spPr>
          <a:xfrm>
            <a:off x="0" y="4282257"/>
            <a:ext cx="11329257" cy="2028845"/>
          </a:xfrm>
          <a:custGeom>
            <a:avLst/>
            <a:gdLst/>
            <a:ahLst/>
            <a:cxnLst/>
            <a:rect l="l" t="t" r="r" b="b"/>
            <a:pathLst>
              <a:path w="11329257" h="2028845" extrusionOk="0">
                <a:moveTo>
                  <a:pt x="0" y="588520"/>
                </a:moveTo>
                <a:lnTo>
                  <a:pt x="11244075" y="0"/>
                </a:lnTo>
                <a:lnTo>
                  <a:pt x="11329257" y="1424838"/>
                </a:lnTo>
                <a:lnTo>
                  <a:pt x="0" y="2028845"/>
                </a:lnTo>
                <a:lnTo>
                  <a:pt x="0" y="588520"/>
                </a:lnTo>
                <a:close/>
              </a:path>
            </a:pathLst>
          </a:custGeom>
          <a:gradFill>
            <a:gsLst>
              <a:gs pos="0">
                <a:schemeClr val="accent1"/>
              </a:gs>
              <a:gs pos="34000">
                <a:schemeClr val="accent1"/>
              </a:gs>
              <a:gs pos="100000">
                <a:srgbClr val="81131D"/>
              </a:gs>
            </a:gsLst>
            <a:path path="circle">
              <a:fillToRect l="50000" t="50000" r="50000" b="50000"/>
            </a:path>
            <a:tileRect/>
          </a:gradFill>
          <a:ln>
            <a:noFill/>
          </a:ln>
        </p:spPr>
      </p:sp>
      <p:sp>
        <p:nvSpPr>
          <p:cNvPr id="152" name="Google Shape;152;p94"/>
          <p:cNvSpPr/>
          <p:nvPr/>
        </p:nvSpPr>
        <p:spPr>
          <a:xfrm>
            <a:off x="0" y="0"/>
            <a:ext cx="8719579" cy="456877"/>
          </a:xfrm>
          <a:custGeom>
            <a:avLst/>
            <a:gdLst/>
            <a:ahLst/>
            <a:cxnLst/>
            <a:rect l="l" t="t" r="r" b="b"/>
            <a:pathLst>
              <a:path w="8719579" h="456877" extrusionOk="0">
                <a:moveTo>
                  <a:pt x="0" y="0"/>
                </a:moveTo>
                <a:lnTo>
                  <a:pt x="8719579" y="0"/>
                </a:lnTo>
                <a:lnTo>
                  <a:pt x="0" y="456877"/>
                </a:lnTo>
                <a:lnTo>
                  <a:pt x="0" y="0"/>
                </a:lnTo>
                <a:close/>
              </a:path>
            </a:pathLst>
          </a:custGeom>
          <a:gradFill>
            <a:gsLst>
              <a:gs pos="0">
                <a:schemeClr val="accent1"/>
              </a:gs>
              <a:gs pos="34000">
                <a:schemeClr val="accent1"/>
              </a:gs>
              <a:gs pos="100000">
                <a:srgbClr val="81131D"/>
              </a:gs>
            </a:gsLst>
            <a:path path="circle">
              <a:fillToRect l="50000" t="50000" r="50000" b="50000"/>
            </a:path>
            <a:tileRect/>
          </a:gradFill>
          <a:ln>
            <a:noFill/>
          </a:ln>
        </p:spPr>
      </p:sp>
      <p:sp>
        <p:nvSpPr>
          <p:cNvPr id="153" name="Google Shape;153;p94"/>
          <p:cNvSpPr/>
          <p:nvPr/>
        </p:nvSpPr>
        <p:spPr>
          <a:xfrm rot="-180000">
            <a:off x="-161800" y="293317"/>
            <a:ext cx="11367116" cy="5751804"/>
          </a:xfrm>
          <a:custGeom>
            <a:avLst/>
            <a:gdLst/>
            <a:ahLst/>
            <a:cxnLst/>
            <a:rect l="l" t="t" r="r" b="b"/>
            <a:pathLst>
              <a:path w="11367116" h="5751804" extrusionOk="0">
                <a:moveTo>
                  <a:pt x="11346705" y="0"/>
                </a:moveTo>
                <a:cubicBezTo>
                  <a:pt x="11353509" y="1915114"/>
                  <a:pt x="11360312" y="3830229"/>
                  <a:pt x="11367116" y="5745343"/>
                </a:cubicBezTo>
                <a:lnTo>
                  <a:pt x="0" y="5751804"/>
                </a:lnTo>
              </a:path>
            </a:pathLst>
          </a:custGeom>
          <a:noFill/>
          <a:ln w="82550" cap="flat" cmpd="sng">
            <a:solidFill>
              <a:srgbClr val="7F7F7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4"/>
          <p:cNvSpPr txBox="1">
            <a:spLocks noGrp="1"/>
          </p:cNvSpPr>
          <p:nvPr>
            <p:ph type="ctrTitle"/>
          </p:nvPr>
        </p:nvSpPr>
        <p:spPr>
          <a:xfrm rot="-180000">
            <a:off x="891201" y="662656"/>
            <a:ext cx="9755187" cy="2766528"/>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dk1"/>
              </a:buClr>
              <a:buSzPts val="8000"/>
              <a:buFont typeface="Arial"/>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94"/>
          <p:cNvSpPr txBox="1">
            <a:spLocks noGrp="1"/>
          </p:cNvSpPr>
          <p:nvPr>
            <p:ph type="subTitle" idx="1"/>
          </p:nvPr>
        </p:nvSpPr>
        <p:spPr>
          <a:xfrm rot="-180000">
            <a:off x="983062" y="3505209"/>
            <a:ext cx="9755187" cy="550333"/>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rgbClr val="7F7F7F"/>
              </a:buClr>
              <a:buSzPts val="2800"/>
              <a:buNone/>
              <a:defRPr sz="2800">
                <a:solidFill>
                  <a:srgbClr val="7F7F7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6" name="Google Shape;156;p94"/>
          <p:cNvSpPr txBox="1">
            <a:spLocks noGrp="1"/>
          </p:cNvSpPr>
          <p:nvPr>
            <p:ph type="dt" idx="10"/>
          </p:nvPr>
        </p:nvSpPr>
        <p:spPr>
          <a:xfrm rot="-180000">
            <a:off x="4948541" y="4578463"/>
            <a:ext cx="6143653" cy="116311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5400">
                <a:solidFill>
                  <a:srgbClr val="81131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94"/>
          <p:cNvSpPr txBox="1">
            <a:spLocks noGrp="1"/>
          </p:cNvSpPr>
          <p:nvPr>
            <p:ph type="ftr" idx="11"/>
          </p:nvPr>
        </p:nvSpPr>
        <p:spPr>
          <a:xfrm rot="-180000">
            <a:off x="-5560" y="4883024"/>
            <a:ext cx="4047239" cy="119553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94"/>
          <p:cNvSpPr txBox="1">
            <a:spLocks noGrp="1"/>
          </p:cNvSpPr>
          <p:nvPr>
            <p:ph type="sldNum" idx="12"/>
          </p:nvPr>
        </p:nvSpPr>
        <p:spPr>
          <a:xfrm rot="-180000">
            <a:off x="9851758" y="3832648"/>
            <a:ext cx="907186" cy="49847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2400">
                <a:solidFill>
                  <a:srgbClr val="3F3F3F"/>
                </a:solidFill>
                <a:latin typeface="Arial"/>
                <a:ea typeface="Arial"/>
                <a:cs typeface="Arial"/>
                <a:sym typeface="Arial"/>
              </a:defRPr>
            </a:lvl1pPr>
            <a:lvl2pPr marL="0" lvl="1" indent="0" algn="r">
              <a:spcBef>
                <a:spcPts val="0"/>
              </a:spcBef>
              <a:buNone/>
              <a:defRPr sz="2400">
                <a:solidFill>
                  <a:srgbClr val="3F3F3F"/>
                </a:solidFill>
                <a:latin typeface="Arial"/>
                <a:ea typeface="Arial"/>
                <a:cs typeface="Arial"/>
                <a:sym typeface="Arial"/>
              </a:defRPr>
            </a:lvl2pPr>
            <a:lvl3pPr marL="0" lvl="2" indent="0" algn="r">
              <a:spcBef>
                <a:spcPts val="0"/>
              </a:spcBef>
              <a:buNone/>
              <a:defRPr sz="2400">
                <a:solidFill>
                  <a:srgbClr val="3F3F3F"/>
                </a:solidFill>
                <a:latin typeface="Arial"/>
                <a:ea typeface="Arial"/>
                <a:cs typeface="Arial"/>
                <a:sym typeface="Arial"/>
              </a:defRPr>
            </a:lvl3pPr>
            <a:lvl4pPr marL="0" lvl="3" indent="0" algn="r">
              <a:spcBef>
                <a:spcPts val="0"/>
              </a:spcBef>
              <a:buNone/>
              <a:defRPr sz="2400">
                <a:solidFill>
                  <a:srgbClr val="3F3F3F"/>
                </a:solidFill>
                <a:latin typeface="Arial"/>
                <a:ea typeface="Arial"/>
                <a:cs typeface="Arial"/>
                <a:sym typeface="Arial"/>
              </a:defRPr>
            </a:lvl4pPr>
            <a:lvl5pPr marL="0" lvl="4" indent="0" algn="r">
              <a:spcBef>
                <a:spcPts val="0"/>
              </a:spcBef>
              <a:buNone/>
              <a:defRPr sz="2400">
                <a:solidFill>
                  <a:srgbClr val="3F3F3F"/>
                </a:solidFill>
                <a:latin typeface="Arial"/>
                <a:ea typeface="Arial"/>
                <a:cs typeface="Arial"/>
                <a:sym typeface="Arial"/>
              </a:defRPr>
            </a:lvl5pPr>
            <a:lvl6pPr marL="0" lvl="5" indent="0" algn="r">
              <a:spcBef>
                <a:spcPts val="0"/>
              </a:spcBef>
              <a:buNone/>
              <a:defRPr sz="2400">
                <a:solidFill>
                  <a:srgbClr val="3F3F3F"/>
                </a:solidFill>
                <a:latin typeface="Arial"/>
                <a:ea typeface="Arial"/>
                <a:cs typeface="Arial"/>
                <a:sym typeface="Arial"/>
              </a:defRPr>
            </a:lvl6pPr>
            <a:lvl7pPr marL="0" lvl="6" indent="0" algn="r">
              <a:spcBef>
                <a:spcPts val="0"/>
              </a:spcBef>
              <a:buNone/>
              <a:defRPr sz="2400">
                <a:solidFill>
                  <a:srgbClr val="3F3F3F"/>
                </a:solidFill>
                <a:latin typeface="Arial"/>
                <a:ea typeface="Arial"/>
                <a:cs typeface="Arial"/>
                <a:sym typeface="Arial"/>
              </a:defRPr>
            </a:lvl7pPr>
            <a:lvl8pPr marL="0" lvl="7" indent="0" algn="r">
              <a:spcBef>
                <a:spcPts val="0"/>
              </a:spcBef>
              <a:buNone/>
              <a:defRPr sz="2400">
                <a:solidFill>
                  <a:srgbClr val="3F3F3F"/>
                </a:solidFill>
                <a:latin typeface="Arial"/>
                <a:ea typeface="Arial"/>
                <a:cs typeface="Arial"/>
                <a:sym typeface="Arial"/>
              </a:defRPr>
            </a:lvl8pPr>
            <a:lvl9pPr marL="0" lvl="8" indent="0" algn="r">
              <a:spcBef>
                <a:spcPts val="0"/>
              </a:spcBef>
              <a:buNone/>
              <a:defRPr sz="2400">
                <a:solidFill>
                  <a:srgbClr val="3F3F3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
        <p:nvSpPr>
          <p:cNvPr id="159" name="Google Shape;159;p94"/>
          <p:cNvSpPr/>
          <p:nvPr/>
        </p:nvSpPr>
        <p:spPr>
          <a:xfrm rot="-180000">
            <a:off x="4221385" y="5111356"/>
            <a:ext cx="515386" cy="515386"/>
          </a:xfrm>
          <a:prstGeom prst="star5">
            <a:avLst>
              <a:gd name="adj" fmla="val 26693"/>
              <a:gd name="hf" fmla="val 105146"/>
              <a:gd name="vf" fmla="val 110557"/>
            </a:avLst>
          </a:prstGeom>
          <a:solidFill>
            <a:schemeClr val="dk1">
              <a:alpha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07078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60"/>
        <p:cNvGrpSpPr/>
        <p:nvPr/>
      </p:nvGrpSpPr>
      <p:grpSpPr>
        <a:xfrm>
          <a:off x="0" y="0"/>
          <a:ext cx="0" cy="0"/>
          <a:chOff x="0" y="0"/>
          <a:chExt cx="0" cy="0"/>
        </a:xfrm>
      </p:grpSpPr>
    </p:spTree>
    <p:extLst>
      <p:ext uri="{BB962C8B-B14F-4D97-AF65-F5344CB8AC3E}">
        <p14:creationId xmlns:p14="http://schemas.microsoft.com/office/powerpoint/2010/main" val="910775706"/>
      </p:ext>
    </p:extLst>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61"/>
        <p:cNvGrpSpPr/>
        <p:nvPr/>
      </p:nvGrpSpPr>
      <p:grpSpPr>
        <a:xfrm>
          <a:off x="0" y="0"/>
          <a:ext cx="0" cy="0"/>
          <a:chOff x="0" y="0"/>
          <a:chExt cx="0" cy="0"/>
        </a:xfrm>
      </p:grpSpPr>
      <p:sp>
        <p:nvSpPr>
          <p:cNvPr id="162" name="Google Shape;162;p96"/>
          <p:cNvSpPr txBox="1">
            <a:spLocks noGrp="1"/>
          </p:cNvSpPr>
          <p:nvPr>
            <p:ph type="body" idx="1"/>
          </p:nvPr>
        </p:nvSpPr>
        <p:spPr>
          <a:xfrm>
            <a:off x="655072" y="914404"/>
            <a:ext cx="10520928" cy="540874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None/>
              <a:defRPr sz="2000">
                <a:latin typeface="Cambria"/>
                <a:ea typeface="Cambria"/>
                <a:cs typeface="Cambria"/>
                <a:sym typeface="Cambria"/>
              </a:defRPr>
            </a:lvl1pPr>
            <a:lvl2pPr marL="914400" lvl="1" indent="-228600" algn="l">
              <a:lnSpc>
                <a:spcPct val="90000"/>
              </a:lnSpc>
              <a:spcBef>
                <a:spcPts val="500"/>
              </a:spcBef>
              <a:spcAft>
                <a:spcPts val="0"/>
              </a:spcAft>
              <a:buClr>
                <a:schemeClr val="dk1"/>
              </a:buClr>
              <a:buSzPts val="1800"/>
              <a:buNone/>
              <a:defRPr sz="1800">
                <a:latin typeface="Cambria"/>
                <a:ea typeface="Cambria"/>
                <a:cs typeface="Cambria"/>
                <a:sym typeface="Cambria"/>
              </a:defRPr>
            </a:lvl2pPr>
            <a:lvl3pPr marL="1371600" lvl="2" indent="-228600" algn="l">
              <a:lnSpc>
                <a:spcPct val="90000"/>
              </a:lnSpc>
              <a:spcBef>
                <a:spcPts val="500"/>
              </a:spcBef>
              <a:spcAft>
                <a:spcPts val="0"/>
              </a:spcAft>
              <a:buClr>
                <a:schemeClr val="dk1"/>
              </a:buClr>
              <a:buSzPts val="1800"/>
              <a:buNone/>
              <a:defRPr sz="1800">
                <a:latin typeface="Cambria"/>
                <a:ea typeface="Cambria"/>
                <a:cs typeface="Cambria"/>
                <a:sym typeface="Cambria"/>
              </a:defRPr>
            </a:lvl3pPr>
            <a:lvl4pPr marL="1828800" lvl="3" indent="-228600" algn="l">
              <a:lnSpc>
                <a:spcPct val="90000"/>
              </a:lnSpc>
              <a:spcBef>
                <a:spcPts val="500"/>
              </a:spcBef>
              <a:spcAft>
                <a:spcPts val="0"/>
              </a:spcAft>
              <a:buClr>
                <a:schemeClr val="dk1"/>
              </a:buClr>
              <a:buSzPts val="1800"/>
              <a:buNone/>
              <a:defRPr sz="1800">
                <a:latin typeface="Cambria"/>
                <a:ea typeface="Cambria"/>
                <a:cs typeface="Cambria"/>
                <a:sym typeface="Cambria"/>
              </a:defRPr>
            </a:lvl4pPr>
            <a:lvl5pPr marL="2286000" lvl="4" indent="-228600" algn="l">
              <a:lnSpc>
                <a:spcPct val="90000"/>
              </a:lnSpc>
              <a:spcBef>
                <a:spcPts val="500"/>
              </a:spcBef>
              <a:spcAft>
                <a:spcPts val="0"/>
              </a:spcAft>
              <a:buClr>
                <a:schemeClr val="dk1"/>
              </a:buClr>
              <a:buSzPts val="1800"/>
              <a:buNone/>
              <a:defRPr sz="1800">
                <a:latin typeface="Cambria"/>
                <a:ea typeface="Cambria"/>
                <a:cs typeface="Cambria"/>
                <a:sym typeface="Cambri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53832185"/>
      </p:ext>
    </p:extLst>
  </p:cSld>
  <p:clrMapOvr>
    <a:masterClrMapping/>
  </p:clrMapOvr>
  <p:transition>
    <p:wipe dir="u"/>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 22">
    <p:spTree>
      <p:nvGrpSpPr>
        <p:cNvPr id="1" name=""/>
        <p:cNvGrpSpPr/>
        <p:nvPr/>
      </p:nvGrpSpPr>
      <p:grpSpPr>
        <a:xfrm>
          <a:off x="0" y="0"/>
          <a:ext cx="0" cy="0"/>
          <a:chOff x="0" y="0"/>
          <a:chExt cx="0" cy="0"/>
        </a:xfrm>
      </p:grpSpPr>
      <p:sp>
        <p:nvSpPr>
          <p:cNvPr id="105" name="Footer Placeholder 4">
            <a:extLst>
              <a:ext uri="{FF2B5EF4-FFF2-40B4-BE49-F238E27FC236}">
                <a16:creationId xmlns:a16="http://schemas.microsoft.com/office/drawing/2014/main" id="{C1A85F3E-2CF6-9E46-AE01-96E27850575D}"/>
              </a:ext>
            </a:extLst>
          </p:cNvPr>
          <p:cNvSpPr txBox="1">
            <a:spLocks/>
          </p:cNvSpPr>
          <p:nvPr userDrawn="1"/>
        </p:nvSpPr>
        <p:spPr>
          <a:xfrm>
            <a:off x="107950" y="6503198"/>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Private and Confidential</a:t>
            </a:r>
          </a:p>
        </p:txBody>
      </p:sp>
      <p:sp>
        <p:nvSpPr>
          <p:cNvPr id="106"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1124922" y="6535000"/>
            <a:ext cx="1067078" cy="28499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6F68F43-4567-4CB0-B00D-7267D614B448}"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07" name="Picture 106">
            <a:extLst>
              <a:ext uri="{FF2B5EF4-FFF2-40B4-BE49-F238E27FC236}">
                <a16:creationId xmlns:a16="http://schemas.microsoft.com/office/drawing/2014/main" id="{960F0E87-8D74-C440-9B6C-F4C150D579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11624" y="108463"/>
            <a:ext cx="2026596" cy="611945"/>
          </a:xfrm>
          <a:prstGeom prst="rect">
            <a:avLst/>
          </a:prstGeom>
        </p:spPr>
      </p:pic>
      <p:sp>
        <p:nvSpPr>
          <p:cNvPr id="108" name="Title 5">
            <a:extLst>
              <a:ext uri="{FF2B5EF4-FFF2-40B4-BE49-F238E27FC236}">
                <a16:creationId xmlns:a16="http://schemas.microsoft.com/office/drawing/2014/main" id="{0CDC0029-D190-9C42-8D89-A191974B2459}"/>
              </a:ext>
            </a:extLst>
          </p:cNvPr>
          <p:cNvSpPr>
            <a:spLocks noGrp="1"/>
          </p:cNvSpPr>
          <p:nvPr>
            <p:ph type="title" hasCustomPrompt="1"/>
          </p:nvPr>
        </p:nvSpPr>
        <p:spPr>
          <a:xfrm>
            <a:off x="230912" y="178923"/>
            <a:ext cx="9880712" cy="471025"/>
          </a:xfrm>
        </p:spPr>
        <p:txBody>
          <a:bodyPr>
            <a:normAutofit/>
          </a:bodyPr>
          <a:lstStyle>
            <a:lvl1pPr>
              <a:defRPr sz="2200" b="1">
                <a:solidFill>
                  <a:schemeClr val="tx2">
                    <a:lumMod val="75000"/>
                  </a:schemeClr>
                </a:solidFill>
              </a:defRPr>
            </a:lvl1pPr>
          </a:lstStyle>
          <a:p>
            <a:r>
              <a:rPr lang="en-US" dirty="0"/>
              <a:t>CLICK TO EDIT MASTER TITLE STYLE</a:t>
            </a:r>
          </a:p>
        </p:txBody>
      </p:sp>
      <p:sp>
        <p:nvSpPr>
          <p:cNvPr id="109" name="Rounded Rectangle 108"/>
          <p:cNvSpPr/>
          <p:nvPr userDrawn="1"/>
        </p:nvSpPr>
        <p:spPr>
          <a:xfrm>
            <a:off x="-129309" y="108463"/>
            <a:ext cx="237259" cy="611945"/>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1435048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 22">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4C983AE-5F98-8142-8644-576D24C8A10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0CDC0029-D190-9C42-8D89-A191974B2459}"/>
              </a:ext>
            </a:extLst>
          </p:cNvPr>
          <p:cNvSpPr>
            <a:spLocks noGrp="1"/>
          </p:cNvSpPr>
          <p:nvPr>
            <p:ph type="title" hasCustomPrompt="1"/>
          </p:nvPr>
        </p:nvSpPr>
        <p:spPr>
          <a:xfrm>
            <a:off x="700550" y="404869"/>
            <a:ext cx="10515600" cy="716422"/>
          </a:xfrm>
        </p:spPr>
        <p:txBody>
          <a:bodyPr>
            <a:normAutofit/>
          </a:bodyPr>
          <a:lstStyle>
            <a:lvl1pPr>
              <a:defRPr sz="2400" b="1">
                <a:solidFill>
                  <a:schemeClr val="tx2">
                    <a:lumMod val="75000"/>
                  </a:schemeClr>
                </a:solidFill>
              </a:defRPr>
            </a:lvl1pPr>
          </a:lstStyle>
          <a:p>
            <a:r>
              <a:rPr lang="en-US" dirty="0"/>
              <a:t>CLICK TO EDIT MASTER TITLE STYLE</a:t>
            </a:r>
          </a:p>
        </p:txBody>
      </p:sp>
    </p:spTree>
    <p:extLst>
      <p:ext uri="{BB962C8B-B14F-4D97-AF65-F5344CB8AC3E}">
        <p14:creationId xmlns:p14="http://schemas.microsoft.com/office/powerpoint/2010/main" val="327536208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164BC5A6-8E6C-BA43-ABCB-A08432302535}"/>
              </a:ext>
            </a:extLst>
          </p:cNvPr>
          <p:cNvSpPr>
            <a:spLocks noGrp="1"/>
          </p:cNvSpPr>
          <p:nvPr>
            <p:ph type="media" sz="quarter" idx="10"/>
          </p:nvPr>
        </p:nvSpPr>
        <p:spPr>
          <a:xfrm>
            <a:off x="874610" y="1346252"/>
            <a:ext cx="9921875" cy="4789487"/>
          </a:xfrm>
        </p:spPr>
        <p:txBody>
          <a:bodyPr/>
          <a:lstStyle/>
          <a:p>
            <a:endParaRPr lang="en-US"/>
          </a:p>
        </p:txBody>
      </p:sp>
      <p:sp>
        <p:nvSpPr>
          <p:cNvPr id="6" name="Title 5">
            <a:extLst>
              <a:ext uri="{FF2B5EF4-FFF2-40B4-BE49-F238E27FC236}">
                <a16:creationId xmlns:a16="http://schemas.microsoft.com/office/drawing/2014/main" id="{EDD062FB-750B-CC40-8BBE-42BF6D93E1F8}"/>
              </a:ext>
            </a:extLst>
          </p:cNvPr>
          <p:cNvSpPr>
            <a:spLocks noGrp="1"/>
          </p:cNvSpPr>
          <p:nvPr>
            <p:ph type="title" hasCustomPrompt="1"/>
          </p:nvPr>
        </p:nvSpPr>
        <p:spPr>
          <a:xfrm>
            <a:off x="874610" y="443784"/>
            <a:ext cx="10515600" cy="578771"/>
          </a:xfrm>
        </p:spPr>
        <p:txBody>
          <a:bodyPr>
            <a:normAutofit/>
          </a:bodyPr>
          <a:lstStyle>
            <a:lvl1pPr>
              <a:defRPr sz="2200" b="1">
                <a:solidFill>
                  <a:schemeClr val="tx2">
                    <a:lumMod val="75000"/>
                  </a:schemeClr>
                </a:solidFill>
              </a:defRPr>
            </a:lvl1pPr>
          </a:lstStyle>
          <a:p>
            <a:r>
              <a:rPr lang="en-US" dirty="0"/>
              <a:t>CLICK TO EDIT MASTER TITLE STYLE</a:t>
            </a:r>
          </a:p>
        </p:txBody>
      </p:sp>
      <p:sp>
        <p:nvSpPr>
          <p:cNvPr id="8" name="Rectangle 4">
            <a:extLst>
              <a:ext uri="{FF2B5EF4-FFF2-40B4-BE49-F238E27FC236}">
                <a16:creationId xmlns:a16="http://schemas.microsoft.com/office/drawing/2014/main" id="{9E9CF427-EAFF-0B4D-B839-5D561514FAB8}"/>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9" name="Rectangle 8">
            <a:extLst>
              <a:ext uri="{FF2B5EF4-FFF2-40B4-BE49-F238E27FC236}">
                <a16:creationId xmlns:a16="http://schemas.microsoft.com/office/drawing/2014/main" id="{4DE645C9-9155-BE49-9B4D-7E17BD950CAF}"/>
              </a:ext>
            </a:extLst>
          </p:cNvPr>
          <p:cNvSpPr/>
          <p:nvPr userDrawn="1"/>
        </p:nvSpPr>
        <p:spPr>
          <a:xfrm>
            <a:off x="5281257" y="3244334"/>
            <a:ext cx="1629485" cy="369332"/>
          </a:xfrm>
          <a:prstGeom prst="rect">
            <a:avLst/>
          </a:prstGeom>
        </p:spPr>
        <p:txBody>
          <a:bodyPr wrap="none">
            <a:spAutoFit/>
          </a:bodyPr>
          <a:lstStyle/>
          <a:p>
            <a:r>
              <a:rPr lang="en-US" dirty="0"/>
              <a:t>TABLE SLIDE</a:t>
            </a:r>
          </a:p>
        </p:txBody>
      </p:sp>
    </p:spTree>
    <p:extLst>
      <p:ext uri="{BB962C8B-B14F-4D97-AF65-F5344CB8AC3E}">
        <p14:creationId xmlns:p14="http://schemas.microsoft.com/office/powerpoint/2010/main" val="410690147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91761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slide">
  <p:cSld name="7_slide">
    <p:spTree>
      <p:nvGrpSpPr>
        <p:cNvPr id="1" name="Shape 62"/>
        <p:cNvGrpSpPr/>
        <p:nvPr/>
      </p:nvGrpSpPr>
      <p:grpSpPr>
        <a:xfrm>
          <a:off x="0" y="0"/>
          <a:ext cx="0" cy="0"/>
          <a:chOff x="0" y="0"/>
          <a:chExt cx="0" cy="0"/>
        </a:xfrm>
      </p:grpSpPr>
      <p:sp>
        <p:nvSpPr>
          <p:cNvPr id="63" name="Google Shape;63;p93"/>
          <p:cNvSpPr>
            <a:spLocks noGrp="1"/>
          </p:cNvSpPr>
          <p:nvPr>
            <p:ph type="pic" idx="2"/>
          </p:nvPr>
        </p:nvSpPr>
        <p:spPr>
          <a:xfrm>
            <a:off x="713118" y="1581144"/>
            <a:ext cx="5879817" cy="4203543"/>
          </a:xfrm>
          <a:prstGeom prst="rect">
            <a:avLst/>
          </a:prstGeom>
          <a:solidFill>
            <a:srgbClr val="F2F2F2"/>
          </a:solidFill>
          <a:ln>
            <a:noFill/>
          </a:ln>
        </p:spPr>
      </p:sp>
    </p:spTree>
    <p:extLst>
      <p:ext uri="{BB962C8B-B14F-4D97-AF65-F5344CB8AC3E}">
        <p14:creationId xmlns:p14="http://schemas.microsoft.com/office/powerpoint/2010/main" val="423875154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
        <p:nvSpPr>
          <p:cNvPr id="3" name="Rectangle 4">
            <a:extLst>
              <a:ext uri="{FF2B5EF4-FFF2-40B4-BE49-F238E27FC236}">
                <a16:creationId xmlns:a16="http://schemas.microsoft.com/office/drawing/2014/main" id="{3BF87A31-8B7B-7D4E-A89C-EC1FD9A04FC1}"/>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Tree>
    <p:extLst>
      <p:ext uri="{BB962C8B-B14F-4D97-AF65-F5344CB8AC3E}">
        <p14:creationId xmlns:p14="http://schemas.microsoft.com/office/powerpoint/2010/main" val="34196559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357999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07349576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1256969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pic>
        <p:nvPicPr>
          <p:cNvPr id="7" name="Picture 6">
            <a:extLst>
              <a:ext uri="{FF2B5EF4-FFF2-40B4-BE49-F238E27FC236}">
                <a16:creationId xmlns:a16="http://schemas.microsoft.com/office/drawing/2014/main" id="{ADE02646-0F8F-8B4E-A9BA-E36B20A91D1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860258" y="419996"/>
            <a:ext cx="892157" cy="791393"/>
          </a:xfrm>
          <a:prstGeom prst="rect">
            <a:avLst/>
          </a:prstGeom>
        </p:spPr>
      </p:pic>
    </p:spTree>
    <p:extLst>
      <p:ext uri="{BB962C8B-B14F-4D97-AF65-F5344CB8AC3E}">
        <p14:creationId xmlns:p14="http://schemas.microsoft.com/office/powerpoint/2010/main" val="266007187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612142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7580310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7376643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784331" y="1315673"/>
            <a:ext cx="5879817" cy="4203543"/>
          </a:xfrm>
          <a:prstGeom prst="rect">
            <a:avLst/>
          </a:prstGeom>
          <a:solidFill>
            <a:schemeClr val="bg1">
              <a:lumMod val="95000"/>
            </a:schemeClr>
          </a:solidFill>
        </p:spPr>
        <p:txBody>
          <a:bodyPr>
            <a:normAutofit/>
          </a:bodyPr>
          <a:lstStyle>
            <a:lvl1pPr>
              <a:defRPr sz="1051"/>
            </a:lvl1pPr>
          </a:lstStyle>
          <a:p>
            <a:endParaRPr lang="en-US"/>
          </a:p>
        </p:txBody>
      </p:sp>
      <p:sp>
        <p:nvSpPr>
          <p:cNvPr id="2" name="Title 1">
            <a:extLst>
              <a:ext uri="{FF2B5EF4-FFF2-40B4-BE49-F238E27FC236}">
                <a16:creationId xmlns:a16="http://schemas.microsoft.com/office/drawing/2014/main" id="{D0AA670B-B74A-6A4E-A6B7-596B8DAEC36D}"/>
              </a:ext>
            </a:extLst>
          </p:cNvPr>
          <p:cNvSpPr>
            <a:spLocks noGrp="1"/>
          </p:cNvSpPr>
          <p:nvPr>
            <p:ph type="title" hasCustomPrompt="1"/>
          </p:nvPr>
        </p:nvSpPr>
        <p:spPr>
          <a:xfrm>
            <a:off x="838201" y="365127"/>
            <a:ext cx="10515600" cy="627932"/>
          </a:xfrm>
        </p:spPr>
        <p:txBody>
          <a:bodyPr>
            <a:normAutofit/>
          </a:bodyPr>
          <a:lstStyle>
            <a:lvl1pPr>
              <a:defRPr sz="2200" b="1">
                <a:solidFill>
                  <a:schemeClr val="tx2">
                    <a:lumMod val="75000"/>
                  </a:schemeClr>
                </a:solidFill>
              </a:defRPr>
            </a:lvl1pPr>
          </a:lstStyle>
          <a:p>
            <a:r>
              <a:rPr lang="en-US" dirty="0"/>
              <a:t>CLICK TO EDIT MASTER TITLE STYLE</a:t>
            </a:r>
          </a:p>
        </p:txBody>
      </p:sp>
      <p:sp>
        <p:nvSpPr>
          <p:cNvPr id="6" name="Rectangle 4">
            <a:extLst>
              <a:ext uri="{FF2B5EF4-FFF2-40B4-BE49-F238E27FC236}">
                <a16:creationId xmlns:a16="http://schemas.microsoft.com/office/drawing/2014/main" id="{6272DA06-16BE-9843-8D83-675DE9253FF8}"/>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7" name="Picture 6">
            <a:extLst>
              <a:ext uri="{FF2B5EF4-FFF2-40B4-BE49-F238E27FC236}">
                <a16:creationId xmlns:a16="http://schemas.microsoft.com/office/drawing/2014/main" id="{3AFC86B7-99AF-5D4C-8BDA-F8D60800B213}"/>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860258" y="419996"/>
            <a:ext cx="892157" cy="791393"/>
          </a:xfrm>
          <a:prstGeom prst="rect">
            <a:avLst/>
          </a:prstGeom>
        </p:spPr>
      </p:pic>
    </p:spTree>
    <p:extLst>
      <p:ext uri="{BB962C8B-B14F-4D97-AF65-F5344CB8AC3E}">
        <p14:creationId xmlns:p14="http://schemas.microsoft.com/office/powerpoint/2010/main" val="79316320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59695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8_slide">
  <p:cSld name="8_slide">
    <p:spTree>
      <p:nvGrpSpPr>
        <p:cNvPr id="1" name="Shape 64"/>
        <p:cNvGrpSpPr/>
        <p:nvPr/>
      </p:nvGrpSpPr>
      <p:grpSpPr>
        <a:xfrm>
          <a:off x="0" y="0"/>
          <a:ext cx="0" cy="0"/>
          <a:chOff x="0" y="0"/>
          <a:chExt cx="0" cy="0"/>
        </a:xfrm>
      </p:grpSpPr>
      <p:sp>
        <p:nvSpPr>
          <p:cNvPr id="65" name="Google Shape;65;p94"/>
          <p:cNvSpPr>
            <a:spLocks noGrp="1"/>
          </p:cNvSpPr>
          <p:nvPr>
            <p:ph type="pic" idx="2"/>
          </p:nvPr>
        </p:nvSpPr>
        <p:spPr>
          <a:xfrm>
            <a:off x="5784331" y="1315673"/>
            <a:ext cx="5879817" cy="4203543"/>
          </a:xfrm>
          <a:prstGeom prst="rect">
            <a:avLst/>
          </a:prstGeom>
          <a:solidFill>
            <a:srgbClr val="F2F2F2"/>
          </a:solidFill>
          <a:ln>
            <a:noFill/>
          </a:ln>
        </p:spPr>
      </p:sp>
      <p:sp>
        <p:nvSpPr>
          <p:cNvPr id="66" name="Google Shape;66;p94"/>
          <p:cNvSpPr txBox="1">
            <a:spLocks noGrp="1"/>
          </p:cNvSpPr>
          <p:nvPr>
            <p:ph type="title"/>
          </p:nvPr>
        </p:nvSpPr>
        <p:spPr>
          <a:xfrm>
            <a:off x="838201" y="365127"/>
            <a:ext cx="10515600" cy="62793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23F4F"/>
              </a:buClr>
              <a:buSzPts val="2200"/>
              <a:buFont typeface="Arial"/>
              <a:buNone/>
              <a:defRPr sz="2200" b="1">
                <a:solidFill>
                  <a:srgbClr val="323F4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4"/>
          <p:cNvSpPr/>
          <p:nvPr/>
        </p:nvSpPr>
        <p:spPr>
          <a:xfrm flipH="1">
            <a:off x="1588" y="627903"/>
            <a:ext cx="560419" cy="270354"/>
          </a:xfrm>
          <a:custGeom>
            <a:avLst/>
            <a:gdLst/>
            <a:ahLst/>
            <a:cxnLst/>
            <a:rect l="l" t="t" r="r" b="b"/>
            <a:pathLst>
              <a:path w="16161399" h="3987559" extrusionOk="0">
                <a:moveTo>
                  <a:pt x="2409708" y="0"/>
                </a:moveTo>
                <a:lnTo>
                  <a:pt x="16161399" y="0"/>
                </a:lnTo>
                <a:lnTo>
                  <a:pt x="16161399" y="3987559"/>
                </a:lnTo>
                <a:lnTo>
                  <a:pt x="0" y="3960361"/>
                </a:lnTo>
                <a:lnTo>
                  <a:pt x="2409708" y="0"/>
                </a:lnTo>
                <a:close/>
              </a:path>
            </a:pathLst>
          </a:custGeom>
          <a:solidFill>
            <a:srgbClr val="19A7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pic>
        <p:nvPicPr>
          <p:cNvPr id="68" name="Google Shape;68;p94"/>
          <p:cNvPicPr preferRelativeResize="0"/>
          <p:nvPr/>
        </p:nvPicPr>
        <p:blipFill rotWithShape="1">
          <a:blip r:embed="rId2">
            <a:alphaModFix/>
          </a:blip>
          <a:srcRect/>
          <a:stretch/>
        </p:blipFill>
        <p:spPr>
          <a:xfrm>
            <a:off x="10860258" y="419996"/>
            <a:ext cx="892157" cy="791393"/>
          </a:xfrm>
          <a:prstGeom prst="rect">
            <a:avLst/>
          </a:prstGeom>
          <a:noFill/>
          <a:ln>
            <a:noFill/>
          </a:ln>
        </p:spPr>
      </p:pic>
    </p:spTree>
    <p:extLst>
      <p:ext uri="{BB962C8B-B14F-4D97-AF65-F5344CB8AC3E}">
        <p14:creationId xmlns:p14="http://schemas.microsoft.com/office/powerpoint/2010/main" val="335135358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2832456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3889474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50160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0756578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3925946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7640951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76694484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5789579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19092638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564316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9_slide">
  <p:cSld name="9_slide">
    <p:spTree>
      <p:nvGrpSpPr>
        <p:cNvPr id="1" name="Shape 69"/>
        <p:cNvGrpSpPr/>
        <p:nvPr/>
      </p:nvGrpSpPr>
      <p:grpSpPr>
        <a:xfrm>
          <a:off x="0" y="0"/>
          <a:ext cx="0" cy="0"/>
          <a:chOff x="0" y="0"/>
          <a:chExt cx="0" cy="0"/>
        </a:xfrm>
      </p:grpSpPr>
      <p:sp>
        <p:nvSpPr>
          <p:cNvPr id="70" name="Google Shape;70;p95"/>
          <p:cNvSpPr>
            <a:spLocks noGrp="1"/>
          </p:cNvSpPr>
          <p:nvPr>
            <p:ph type="pic" idx="2"/>
          </p:nvPr>
        </p:nvSpPr>
        <p:spPr>
          <a:xfrm>
            <a:off x="713117" y="1712348"/>
            <a:ext cx="5382883" cy="2434261"/>
          </a:xfrm>
          <a:prstGeom prst="rect">
            <a:avLst/>
          </a:prstGeom>
          <a:solidFill>
            <a:srgbClr val="F2F2F2"/>
          </a:solidFill>
          <a:ln>
            <a:noFill/>
          </a:ln>
        </p:spPr>
      </p:sp>
    </p:spTree>
    <p:extLst>
      <p:ext uri="{BB962C8B-B14F-4D97-AF65-F5344CB8AC3E}">
        <p14:creationId xmlns:p14="http://schemas.microsoft.com/office/powerpoint/2010/main" val="375571275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439540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3437868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0762744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1160680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423105001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4818937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2043382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684719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1973099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3564042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0_slide">
  <p:cSld name="10_slide">
    <p:spTree>
      <p:nvGrpSpPr>
        <p:cNvPr id="1" name="Shape 71"/>
        <p:cNvGrpSpPr/>
        <p:nvPr/>
      </p:nvGrpSpPr>
      <p:grpSpPr>
        <a:xfrm>
          <a:off x="0" y="0"/>
          <a:ext cx="0" cy="0"/>
          <a:chOff x="0" y="0"/>
          <a:chExt cx="0" cy="0"/>
        </a:xfrm>
      </p:grpSpPr>
      <p:sp>
        <p:nvSpPr>
          <p:cNvPr id="72" name="Google Shape;72;p96"/>
          <p:cNvSpPr>
            <a:spLocks noGrp="1"/>
          </p:cNvSpPr>
          <p:nvPr>
            <p:ph type="pic" idx="2"/>
          </p:nvPr>
        </p:nvSpPr>
        <p:spPr>
          <a:xfrm>
            <a:off x="1069999" y="2677076"/>
            <a:ext cx="2010401" cy="804672"/>
          </a:xfrm>
          <a:prstGeom prst="rect">
            <a:avLst/>
          </a:prstGeom>
          <a:solidFill>
            <a:srgbClr val="F2F2F2"/>
          </a:solidFill>
          <a:ln>
            <a:noFill/>
          </a:ln>
        </p:spPr>
      </p:sp>
      <p:sp>
        <p:nvSpPr>
          <p:cNvPr id="73" name="Google Shape;73;p96"/>
          <p:cNvSpPr>
            <a:spLocks noGrp="1"/>
          </p:cNvSpPr>
          <p:nvPr>
            <p:ph type="pic" idx="3"/>
          </p:nvPr>
        </p:nvSpPr>
        <p:spPr>
          <a:xfrm>
            <a:off x="5090800" y="2677076"/>
            <a:ext cx="2010401" cy="804672"/>
          </a:xfrm>
          <a:prstGeom prst="rect">
            <a:avLst/>
          </a:prstGeom>
          <a:solidFill>
            <a:srgbClr val="F2F2F2"/>
          </a:solidFill>
          <a:ln>
            <a:noFill/>
          </a:ln>
        </p:spPr>
      </p:sp>
      <p:sp>
        <p:nvSpPr>
          <p:cNvPr id="74" name="Google Shape;74;p96"/>
          <p:cNvSpPr>
            <a:spLocks noGrp="1"/>
          </p:cNvSpPr>
          <p:nvPr>
            <p:ph type="pic" idx="4"/>
          </p:nvPr>
        </p:nvSpPr>
        <p:spPr>
          <a:xfrm>
            <a:off x="9111600" y="2677076"/>
            <a:ext cx="2010401" cy="804672"/>
          </a:xfrm>
          <a:prstGeom prst="rect">
            <a:avLst/>
          </a:prstGeom>
          <a:solidFill>
            <a:srgbClr val="F2F2F2"/>
          </a:solidFill>
          <a:ln>
            <a:noFill/>
          </a:ln>
        </p:spPr>
      </p:sp>
      <p:sp>
        <p:nvSpPr>
          <p:cNvPr id="75" name="Google Shape;75;p96"/>
          <p:cNvSpPr>
            <a:spLocks noGrp="1"/>
          </p:cNvSpPr>
          <p:nvPr>
            <p:ph type="pic" idx="5"/>
          </p:nvPr>
        </p:nvSpPr>
        <p:spPr>
          <a:xfrm>
            <a:off x="3080399" y="3884084"/>
            <a:ext cx="2010401" cy="804672"/>
          </a:xfrm>
          <a:prstGeom prst="rect">
            <a:avLst/>
          </a:prstGeom>
          <a:solidFill>
            <a:srgbClr val="F2F2F2"/>
          </a:solidFill>
          <a:ln>
            <a:noFill/>
          </a:ln>
        </p:spPr>
      </p:sp>
      <p:sp>
        <p:nvSpPr>
          <p:cNvPr id="76" name="Google Shape;76;p96"/>
          <p:cNvSpPr>
            <a:spLocks noGrp="1"/>
          </p:cNvSpPr>
          <p:nvPr>
            <p:ph type="pic" idx="6"/>
          </p:nvPr>
        </p:nvSpPr>
        <p:spPr>
          <a:xfrm>
            <a:off x="7101200" y="3884084"/>
            <a:ext cx="2010401" cy="804672"/>
          </a:xfrm>
          <a:prstGeom prst="rect">
            <a:avLst/>
          </a:prstGeom>
          <a:solidFill>
            <a:srgbClr val="F2F2F2"/>
          </a:solidFill>
          <a:ln>
            <a:noFill/>
          </a:ln>
        </p:spPr>
      </p:sp>
    </p:spTree>
    <p:extLst>
      <p:ext uri="{BB962C8B-B14F-4D97-AF65-F5344CB8AC3E}">
        <p14:creationId xmlns:p14="http://schemas.microsoft.com/office/powerpoint/2010/main" val="32270660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CCBC6541-B631-4AF1-8D07-8827D2AA3227}" type="datetimeFigureOut">
              <a:rPr lang="en-US" smtClean="0"/>
              <a:pPr/>
              <a:t>2/8/2026</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A9A3A569-B6C8-4A2B-9316-6B8D0F9A0A10}" type="slidenum">
              <a:rPr lang="en-US" smtClean="0"/>
              <a:pPr/>
              <a:t>‹#›</a:t>
            </a:fld>
            <a:endParaRPr lang="en-US"/>
          </a:p>
        </p:txBody>
      </p:sp>
    </p:spTree>
    <p:extLst>
      <p:ext uri="{BB962C8B-B14F-4D97-AF65-F5344CB8AC3E}">
        <p14:creationId xmlns:p14="http://schemas.microsoft.com/office/powerpoint/2010/main" val="1643159634"/>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CBC6541-B631-4AF1-8D07-8827D2AA3227}" type="datetimeFigureOut">
              <a:rPr lang="en-US" smtClean="0"/>
              <a:pPr/>
              <a:t>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A3A569-B6C8-4A2B-9316-6B8D0F9A0A10}" type="slidenum">
              <a:rPr lang="en-US" smtClean="0"/>
              <a:pPr/>
              <a:t>‹#›</a:t>
            </a:fld>
            <a:endParaRPr lang="en-US"/>
          </a:p>
        </p:txBody>
      </p:sp>
    </p:spTree>
    <p:extLst>
      <p:ext uri="{BB962C8B-B14F-4D97-AF65-F5344CB8AC3E}">
        <p14:creationId xmlns:p14="http://schemas.microsoft.com/office/powerpoint/2010/main" val="91364865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BC6541-B631-4AF1-8D07-8827D2AA3227}" type="datetimeFigureOut">
              <a:rPr lang="en-US" smtClean="0"/>
              <a:pPr/>
              <a:t>2/8/2026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A3A569-B6C8-4A2B-9316-6B8D0F9A0A10}" type="slidenum">
              <a:rPr lang="en-US" smtClean="0"/>
              <a:pPr/>
              <a:t>‹#›</a:t>
            </a:fld>
            <a:endParaRPr lang="en-US"/>
          </a:p>
        </p:txBody>
      </p:sp>
    </p:spTree>
    <p:extLst>
      <p:ext uri="{BB962C8B-B14F-4D97-AF65-F5344CB8AC3E}">
        <p14:creationId xmlns:p14="http://schemas.microsoft.com/office/powerpoint/2010/main" val="135629984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6F68F43-4567-4CB0-B00D-7267D614B448}" type="slidenum">
              <a:rPr kumimoji="0" lang="en-US" sz="16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800" b="0" i="0">
                <a:solidFill>
                  <a:schemeClr val="tx2">
                    <a:lumMod val="75000"/>
                  </a:schemeClr>
                </a:solidFill>
                <a:latin typeface="Arial" panose="020B0604020202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107934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56382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1_slide">
  <p:cSld name="11_slide">
    <p:spTree>
      <p:nvGrpSpPr>
        <p:cNvPr id="1" name="Shape 77"/>
        <p:cNvGrpSpPr/>
        <p:nvPr/>
      </p:nvGrpSpPr>
      <p:grpSpPr>
        <a:xfrm>
          <a:off x="0" y="0"/>
          <a:ext cx="0" cy="0"/>
          <a:chOff x="0" y="0"/>
          <a:chExt cx="0" cy="0"/>
        </a:xfrm>
      </p:grpSpPr>
      <p:sp>
        <p:nvSpPr>
          <p:cNvPr id="78" name="Google Shape;78;p97"/>
          <p:cNvSpPr>
            <a:spLocks noGrp="1"/>
          </p:cNvSpPr>
          <p:nvPr>
            <p:ph type="pic" idx="2"/>
          </p:nvPr>
        </p:nvSpPr>
        <p:spPr>
          <a:xfrm>
            <a:off x="780799" y="1977749"/>
            <a:ext cx="2397440" cy="892514"/>
          </a:xfrm>
          <a:prstGeom prst="rect">
            <a:avLst/>
          </a:prstGeom>
          <a:solidFill>
            <a:srgbClr val="F2F2F2"/>
          </a:solidFill>
          <a:ln>
            <a:noFill/>
          </a:ln>
        </p:spPr>
      </p:sp>
      <p:sp>
        <p:nvSpPr>
          <p:cNvPr id="79" name="Google Shape;79;p97"/>
          <p:cNvSpPr>
            <a:spLocks noGrp="1"/>
          </p:cNvSpPr>
          <p:nvPr>
            <p:ph type="pic" idx="3"/>
          </p:nvPr>
        </p:nvSpPr>
        <p:spPr>
          <a:xfrm>
            <a:off x="3525120" y="1977749"/>
            <a:ext cx="2397440" cy="892514"/>
          </a:xfrm>
          <a:prstGeom prst="rect">
            <a:avLst/>
          </a:prstGeom>
          <a:solidFill>
            <a:srgbClr val="F2F2F2"/>
          </a:solidFill>
          <a:ln>
            <a:noFill/>
          </a:ln>
        </p:spPr>
      </p:sp>
      <p:sp>
        <p:nvSpPr>
          <p:cNvPr id="80" name="Google Shape;80;p97"/>
          <p:cNvSpPr>
            <a:spLocks noGrp="1"/>
          </p:cNvSpPr>
          <p:nvPr>
            <p:ph type="pic" idx="4"/>
          </p:nvPr>
        </p:nvSpPr>
        <p:spPr>
          <a:xfrm>
            <a:off x="6269441" y="1977749"/>
            <a:ext cx="2397440" cy="892514"/>
          </a:xfrm>
          <a:prstGeom prst="rect">
            <a:avLst/>
          </a:prstGeom>
          <a:solidFill>
            <a:srgbClr val="F2F2F2"/>
          </a:solidFill>
          <a:ln>
            <a:noFill/>
          </a:ln>
        </p:spPr>
      </p:sp>
      <p:sp>
        <p:nvSpPr>
          <p:cNvPr id="81" name="Google Shape;81;p97"/>
          <p:cNvSpPr>
            <a:spLocks noGrp="1"/>
          </p:cNvSpPr>
          <p:nvPr>
            <p:ph type="pic" idx="5"/>
          </p:nvPr>
        </p:nvSpPr>
        <p:spPr>
          <a:xfrm>
            <a:off x="9013761" y="1977749"/>
            <a:ext cx="2397440" cy="892514"/>
          </a:xfrm>
          <a:prstGeom prst="rect">
            <a:avLst/>
          </a:prstGeom>
          <a:solidFill>
            <a:srgbClr val="F2F2F2"/>
          </a:solidFill>
          <a:ln>
            <a:noFill/>
          </a:ln>
        </p:spPr>
      </p:sp>
      <p:sp>
        <p:nvSpPr>
          <p:cNvPr id="82" name="Google Shape;82;p97"/>
          <p:cNvSpPr>
            <a:spLocks noGrp="1"/>
          </p:cNvSpPr>
          <p:nvPr>
            <p:ph type="pic" idx="6"/>
          </p:nvPr>
        </p:nvSpPr>
        <p:spPr>
          <a:xfrm>
            <a:off x="780799" y="3236659"/>
            <a:ext cx="2397440" cy="892514"/>
          </a:xfrm>
          <a:prstGeom prst="rect">
            <a:avLst/>
          </a:prstGeom>
          <a:solidFill>
            <a:srgbClr val="F2F2F2"/>
          </a:solidFill>
          <a:ln>
            <a:noFill/>
          </a:ln>
        </p:spPr>
      </p:sp>
      <p:sp>
        <p:nvSpPr>
          <p:cNvPr id="83" name="Google Shape;83;p97"/>
          <p:cNvSpPr>
            <a:spLocks noGrp="1"/>
          </p:cNvSpPr>
          <p:nvPr>
            <p:ph type="pic" idx="7"/>
          </p:nvPr>
        </p:nvSpPr>
        <p:spPr>
          <a:xfrm>
            <a:off x="3525120" y="3236659"/>
            <a:ext cx="2397440" cy="892514"/>
          </a:xfrm>
          <a:prstGeom prst="rect">
            <a:avLst/>
          </a:prstGeom>
          <a:solidFill>
            <a:srgbClr val="F2F2F2"/>
          </a:solidFill>
          <a:ln>
            <a:noFill/>
          </a:ln>
        </p:spPr>
      </p:sp>
      <p:sp>
        <p:nvSpPr>
          <p:cNvPr id="84" name="Google Shape;84;p97"/>
          <p:cNvSpPr>
            <a:spLocks noGrp="1"/>
          </p:cNvSpPr>
          <p:nvPr>
            <p:ph type="pic" idx="8"/>
          </p:nvPr>
        </p:nvSpPr>
        <p:spPr>
          <a:xfrm>
            <a:off x="6269441" y="3236659"/>
            <a:ext cx="2397440" cy="892514"/>
          </a:xfrm>
          <a:prstGeom prst="rect">
            <a:avLst/>
          </a:prstGeom>
          <a:solidFill>
            <a:srgbClr val="F2F2F2"/>
          </a:solidFill>
          <a:ln>
            <a:noFill/>
          </a:ln>
        </p:spPr>
      </p:sp>
      <p:sp>
        <p:nvSpPr>
          <p:cNvPr id="85" name="Google Shape;85;p97"/>
          <p:cNvSpPr>
            <a:spLocks noGrp="1"/>
          </p:cNvSpPr>
          <p:nvPr>
            <p:ph type="pic" idx="9"/>
          </p:nvPr>
        </p:nvSpPr>
        <p:spPr>
          <a:xfrm>
            <a:off x="9013761" y="3236659"/>
            <a:ext cx="2397440" cy="892514"/>
          </a:xfrm>
          <a:prstGeom prst="rect">
            <a:avLst/>
          </a:prstGeom>
          <a:solidFill>
            <a:srgbClr val="F2F2F2"/>
          </a:solidFill>
          <a:ln>
            <a:noFill/>
          </a:ln>
        </p:spPr>
      </p:sp>
      <p:sp>
        <p:nvSpPr>
          <p:cNvPr id="86" name="Google Shape;86;p97"/>
          <p:cNvSpPr>
            <a:spLocks noGrp="1"/>
          </p:cNvSpPr>
          <p:nvPr>
            <p:ph type="pic" idx="13"/>
          </p:nvPr>
        </p:nvSpPr>
        <p:spPr>
          <a:xfrm>
            <a:off x="780799" y="4495568"/>
            <a:ext cx="2397440" cy="892514"/>
          </a:xfrm>
          <a:prstGeom prst="rect">
            <a:avLst/>
          </a:prstGeom>
          <a:solidFill>
            <a:srgbClr val="F2F2F2"/>
          </a:solidFill>
          <a:ln>
            <a:noFill/>
          </a:ln>
        </p:spPr>
      </p:sp>
      <p:sp>
        <p:nvSpPr>
          <p:cNvPr id="87" name="Google Shape;87;p97"/>
          <p:cNvSpPr>
            <a:spLocks noGrp="1"/>
          </p:cNvSpPr>
          <p:nvPr>
            <p:ph type="pic" idx="14"/>
          </p:nvPr>
        </p:nvSpPr>
        <p:spPr>
          <a:xfrm>
            <a:off x="3525120" y="4495568"/>
            <a:ext cx="2397440" cy="892514"/>
          </a:xfrm>
          <a:prstGeom prst="rect">
            <a:avLst/>
          </a:prstGeom>
          <a:solidFill>
            <a:srgbClr val="F2F2F2"/>
          </a:solidFill>
          <a:ln>
            <a:noFill/>
          </a:ln>
        </p:spPr>
      </p:sp>
      <p:sp>
        <p:nvSpPr>
          <p:cNvPr id="88" name="Google Shape;88;p97"/>
          <p:cNvSpPr>
            <a:spLocks noGrp="1"/>
          </p:cNvSpPr>
          <p:nvPr>
            <p:ph type="pic" idx="15"/>
          </p:nvPr>
        </p:nvSpPr>
        <p:spPr>
          <a:xfrm>
            <a:off x="6269441" y="4495568"/>
            <a:ext cx="2397440" cy="892514"/>
          </a:xfrm>
          <a:prstGeom prst="rect">
            <a:avLst/>
          </a:prstGeom>
          <a:solidFill>
            <a:srgbClr val="F2F2F2"/>
          </a:solidFill>
          <a:ln>
            <a:noFill/>
          </a:ln>
        </p:spPr>
      </p:sp>
      <p:sp>
        <p:nvSpPr>
          <p:cNvPr id="89" name="Google Shape;89;p97"/>
          <p:cNvSpPr>
            <a:spLocks noGrp="1"/>
          </p:cNvSpPr>
          <p:nvPr>
            <p:ph type="pic" idx="16"/>
          </p:nvPr>
        </p:nvSpPr>
        <p:spPr>
          <a:xfrm>
            <a:off x="9013761" y="4495568"/>
            <a:ext cx="2397440" cy="892514"/>
          </a:xfrm>
          <a:prstGeom prst="rect">
            <a:avLst/>
          </a:prstGeom>
          <a:solidFill>
            <a:srgbClr val="F2F2F2"/>
          </a:solidFill>
          <a:ln>
            <a:noFill/>
          </a:ln>
        </p:spPr>
      </p:sp>
    </p:spTree>
    <p:extLst>
      <p:ext uri="{BB962C8B-B14F-4D97-AF65-F5344CB8AC3E}">
        <p14:creationId xmlns:p14="http://schemas.microsoft.com/office/powerpoint/2010/main" val="36370519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2_slide">
  <p:cSld name="12_slide">
    <p:spTree>
      <p:nvGrpSpPr>
        <p:cNvPr id="1" name="Shape 90"/>
        <p:cNvGrpSpPr/>
        <p:nvPr/>
      </p:nvGrpSpPr>
      <p:grpSpPr>
        <a:xfrm>
          <a:off x="0" y="0"/>
          <a:ext cx="0" cy="0"/>
          <a:chOff x="0" y="0"/>
          <a:chExt cx="0" cy="0"/>
        </a:xfrm>
      </p:grpSpPr>
      <p:sp>
        <p:nvSpPr>
          <p:cNvPr id="91" name="Google Shape;91;p98"/>
          <p:cNvSpPr>
            <a:spLocks noGrp="1"/>
          </p:cNvSpPr>
          <p:nvPr>
            <p:ph type="pic" idx="2"/>
          </p:nvPr>
        </p:nvSpPr>
        <p:spPr>
          <a:xfrm>
            <a:off x="747589" y="1735566"/>
            <a:ext cx="3454687" cy="3999122"/>
          </a:xfrm>
          <a:prstGeom prst="rect">
            <a:avLst/>
          </a:prstGeom>
          <a:solidFill>
            <a:srgbClr val="F2F2F2"/>
          </a:solidFill>
          <a:ln>
            <a:noFill/>
          </a:ln>
        </p:spPr>
      </p:sp>
      <p:sp>
        <p:nvSpPr>
          <p:cNvPr id="92" name="Google Shape;92;p98"/>
          <p:cNvSpPr>
            <a:spLocks noGrp="1"/>
          </p:cNvSpPr>
          <p:nvPr>
            <p:ph type="pic" idx="3"/>
          </p:nvPr>
        </p:nvSpPr>
        <p:spPr>
          <a:xfrm>
            <a:off x="4330279" y="1735566"/>
            <a:ext cx="3454687" cy="3999122"/>
          </a:xfrm>
          <a:prstGeom prst="rect">
            <a:avLst/>
          </a:prstGeom>
          <a:solidFill>
            <a:srgbClr val="F2F2F2"/>
          </a:solidFill>
          <a:ln>
            <a:noFill/>
          </a:ln>
        </p:spPr>
      </p:sp>
    </p:spTree>
    <p:extLst>
      <p:ext uri="{BB962C8B-B14F-4D97-AF65-F5344CB8AC3E}">
        <p14:creationId xmlns:p14="http://schemas.microsoft.com/office/powerpoint/2010/main" val="41079635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3_slide">
  <p:cSld name="13_slide">
    <p:spTree>
      <p:nvGrpSpPr>
        <p:cNvPr id="1" name="Shape 93"/>
        <p:cNvGrpSpPr/>
        <p:nvPr/>
      </p:nvGrpSpPr>
      <p:grpSpPr>
        <a:xfrm>
          <a:off x="0" y="0"/>
          <a:ext cx="0" cy="0"/>
          <a:chOff x="0" y="0"/>
          <a:chExt cx="0" cy="0"/>
        </a:xfrm>
      </p:grpSpPr>
      <p:sp>
        <p:nvSpPr>
          <p:cNvPr id="94" name="Google Shape;94;p99"/>
          <p:cNvSpPr>
            <a:spLocks noGrp="1"/>
          </p:cNvSpPr>
          <p:nvPr>
            <p:ph type="pic" idx="2"/>
          </p:nvPr>
        </p:nvSpPr>
        <p:spPr>
          <a:xfrm>
            <a:off x="7548023" y="-11151"/>
            <a:ext cx="4643977" cy="6869151"/>
          </a:xfrm>
          <a:prstGeom prst="rect">
            <a:avLst/>
          </a:prstGeom>
          <a:solidFill>
            <a:srgbClr val="F2F2F2"/>
          </a:solidFill>
          <a:ln>
            <a:noFill/>
          </a:ln>
        </p:spPr>
      </p:sp>
    </p:spTree>
    <p:extLst>
      <p:ext uri="{BB962C8B-B14F-4D97-AF65-F5344CB8AC3E}">
        <p14:creationId xmlns:p14="http://schemas.microsoft.com/office/powerpoint/2010/main" val="39915106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4_slide">
  <p:cSld name="14_slide">
    <p:spTree>
      <p:nvGrpSpPr>
        <p:cNvPr id="1" name="Shape 95"/>
        <p:cNvGrpSpPr/>
        <p:nvPr/>
      </p:nvGrpSpPr>
      <p:grpSpPr>
        <a:xfrm>
          <a:off x="0" y="0"/>
          <a:ext cx="0" cy="0"/>
          <a:chOff x="0" y="0"/>
          <a:chExt cx="0" cy="0"/>
        </a:xfrm>
      </p:grpSpPr>
      <p:sp>
        <p:nvSpPr>
          <p:cNvPr id="96" name="Google Shape;96;p100"/>
          <p:cNvSpPr>
            <a:spLocks noGrp="1"/>
          </p:cNvSpPr>
          <p:nvPr>
            <p:ph type="pic" idx="2"/>
          </p:nvPr>
        </p:nvSpPr>
        <p:spPr>
          <a:xfrm>
            <a:off x="4407323" y="1735566"/>
            <a:ext cx="3454687" cy="3999122"/>
          </a:xfrm>
          <a:prstGeom prst="rect">
            <a:avLst/>
          </a:prstGeom>
          <a:solidFill>
            <a:srgbClr val="F2F2F2"/>
          </a:solidFill>
          <a:ln>
            <a:noFill/>
          </a:ln>
        </p:spPr>
      </p:sp>
      <p:sp>
        <p:nvSpPr>
          <p:cNvPr id="97" name="Google Shape;97;p100"/>
          <p:cNvSpPr>
            <a:spLocks noGrp="1"/>
          </p:cNvSpPr>
          <p:nvPr>
            <p:ph type="pic" idx="3"/>
          </p:nvPr>
        </p:nvSpPr>
        <p:spPr>
          <a:xfrm>
            <a:off x="7990013" y="1735566"/>
            <a:ext cx="3454687" cy="3999122"/>
          </a:xfrm>
          <a:prstGeom prst="rect">
            <a:avLst/>
          </a:prstGeom>
          <a:solidFill>
            <a:srgbClr val="F2F2F2"/>
          </a:solidFill>
          <a:ln>
            <a:noFill/>
          </a:ln>
        </p:spPr>
      </p:sp>
    </p:spTree>
    <p:extLst>
      <p:ext uri="{BB962C8B-B14F-4D97-AF65-F5344CB8AC3E}">
        <p14:creationId xmlns:p14="http://schemas.microsoft.com/office/powerpoint/2010/main" val="3604699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mages and Contents Layout">
  <p:cSld name="Images and Contents Layout">
    <p:spTree>
      <p:nvGrpSpPr>
        <p:cNvPr id="1" name="Shape 20"/>
        <p:cNvGrpSpPr/>
        <p:nvPr/>
      </p:nvGrpSpPr>
      <p:grpSpPr>
        <a:xfrm>
          <a:off x="0" y="0"/>
          <a:ext cx="0" cy="0"/>
          <a:chOff x="0" y="0"/>
          <a:chExt cx="0" cy="0"/>
        </a:xfrm>
      </p:grpSpPr>
      <p:sp>
        <p:nvSpPr>
          <p:cNvPr id="21" name="Google Shape;21;p76"/>
          <p:cNvSpPr>
            <a:spLocks noGrp="1"/>
          </p:cNvSpPr>
          <p:nvPr>
            <p:ph type="pic" idx="2"/>
          </p:nvPr>
        </p:nvSpPr>
        <p:spPr>
          <a:xfrm>
            <a:off x="0" y="-1"/>
            <a:ext cx="12192000" cy="6857999"/>
          </a:xfrm>
          <a:prstGeom prst="rect">
            <a:avLst/>
          </a:prstGeom>
          <a:solidFill>
            <a:srgbClr val="F2F2F2"/>
          </a:solidFill>
          <a:ln>
            <a:noFill/>
          </a:ln>
        </p:spPr>
      </p:sp>
    </p:spTree>
    <p:extLst>
      <p:ext uri="{BB962C8B-B14F-4D97-AF65-F5344CB8AC3E}">
        <p14:creationId xmlns:p14="http://schemas.microsoft.com/office/powerpoint/2010/main" val="415829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5_slide">
  <p:cSld name="15_slide">
    <p:spTree>
      <p:nvGrpSpPr>
        <p:cNvPr id="1" name="Shape 98"/>
        <p:cNvGrpSpPr/>
        <p:nvPr/>
      </p:nvGrpSpPr>
      <p:grpSpPr>
        <a:xfrm>
          <a:off x="0" y="0"/>
          <a:ext cx="0" cy="0"/>
          <a:chOff x="0" y="0"/>
          <a:chExt cx="0" cy="0"/>
        </a:xfrm>
      </p:grpSpPr>
      <p:sp>
        <p:nvSpPr>
          <p:cNvPr id="99" name="Google Shape;99;p101"/>
          <p:cNvSpPr>
            <a:spLocks noGrp="1"/>
          </p:cNvSpPr>
          <p:nvPr>
            <p:ph type="pic" idx="2"/>
          </p:nvPr>
        </p:nvSpPr>
        <p:spPr>
          <a:xfrm>
            <a:off x="4379579" y="-11152"/>
            <a:ext cx="7812421" cy="6869151"/>
          </a:xfrm>
          <a:prstGeom prst="rect">
            <a:avLst/>
          </a:prstGeom>
          <a:solidFill>
            <a:srgbClr val="F2F2F2"/>
          </a:solidFill>
          <a:ln>
            <a:noFill/>
          </a:ln>
        </p:spPr>
      </p:sp>
    </p:spTree>
    <p:extLst>
      <p:ext uri="{BB962C8B-B14F-4D97-AF65-F5344CB8AC3E}">
        <p14:creationId xmlns:p14="http://schemas.microsoft.com/office/powerpoint/2010/main" val="3732693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6_slide">
  <p:cSld name="16_slide">
    <p:spTree>
      <p:nvGrpSpPr>
        <p:cNvPr id="1" name="Shape 100"/>
        <p:cNvGrpSpPr/>
        <p:nvPr/>
      </p:nvGrpSpPr>
      <p:grpSpPr>
        <a:xfrm>
          <a:off x="0" y="0"/>
          <a:ext cx="0" cy="0"/>
          <a:chOff x="0" y="0"/>
          <a:chExt cx="0" cy="0"/>
        </a:xfrm>
      </p:grpSpPr>
      <p:sp>
        <p:nvSpPr>
          <p:cNvPr id="101" name="Google Shape;101;p102"/>
          <p:cNvSpPr>
            <a:spLocks noGrp="1"/>
          </p:cNvSpPr>
          <p:nvPr>
            <p:ph type="pic" idx="2"/>
          </p:nvPr>
        </p:nvSpPr>
        <p:spPr>
          <a:xfrm>
            <a:off x="-2511399" y="1712857"/>
            <a:ext cx="5022797" cy="2891798"/>
          </a:xfrm>
          <a:prstGeom prst="rect">
            <a:avLst/>
          </a:prstGeom>
          <a:solidFill>
            <a:srgbClr val="F2F2F2"/>
          </a:solidFill>
          <a:ln>
            <a:noFill/>
          </a:ln>
        </p:spPr>
      </p:sp>
      <p:sp>
        <p:nvSpPr>
          <p:cNvPr id="102" name="Google Shape;102;p102"/>
          <p:cNvSpPr>
            <a:spLocks noGrp="1"/>
          </p:cNvSpPr>
          <p:nvPr>
            <p:ph type="pic" idx="3"/>
          </p:nvPr>
        </p:nvSpPr>
        <p:spPr>
          <a:xfrm>
            <a:off x="3584600" y="1712857"/>
            <a:ext cx="5022797" cy="2891798"/>
          </a:xfrm>
          <a:prstGeom prst="rect">
            <a:avLst/>
          </a:prstGeom>
          <a:solidFill>
            <a:srgbClr val="F2F2F2"/>
          </a:solidFill>
          <a:ln>
            <a:noFill/>
          </a:ln>
        </p:spPr>
      </p:sp>
      <p:sp>
        <p:nvSpPr>
          <p:cNvPr id="103" name="Google Shape;103;p102"/>
          <p:cNvSpPr>
            <a:spLocks noGrp="1"/>
          </p:cNvSpPr>
          <p:nvPr>
            <p:ph type="pic" idx="4"/>
          </p:nvPr>
        </p:nvSpPr>
        <p:spPr>
          <a:xfrm>
            <a:off x="9680602" y="1712857"/>
            <a:ext cx="5022797" cy="2891798"/>
          </a:xfrm>
          <a:prstGeom prst="rect">
            <a:avLst/>
          </a:prstGeom>
          <a:solidFill>
            <a:srgbClr val="F2F2F2"/>
          </a:solidFill>
          <a:ln>
            <a:noFill/>
          </a:ln>
        </p:spPr>
      </p:sp>
    </p:spTree>
    <p:extLst>
      <p:ext uri="{BB962C8B-B14F-4D97-AF65-F5344CB8AC3E}">
        <p14:creationId xmlns:p14="http://schemas.microsoft.com/office/powerpoint/2010/main" val="24176174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7_slide">
  <p:cSld name="17_slide">
    <p:spTree>
      <p:nvGrpSpPr>
        <p:cNvPr id="1" name="Shape 104"/>
        <p:cNvGrpSpPr/>
        <p:nvPr/>
      </p:nvGrpSpPr>
      <p:grpSpPr>
        <a:xfrm>
          <a:off x="0" y="0"/>
          <a:ext cx="0" cy="0"/>
          <a:chOff x="0" y="0"/>
          <a:chExt cx="0" cy="0"/>
        </a:xfrm>
      </p:grpSpPr>
      <p:sp>
        <p:nvSpPr>
          <p:cNvPr id="105" name="Google Shape;105;p103"/>
          <p:cNvSpPr>
            <a:spLocks noGrp="1"/>
          </p:cNvSpPr>
          <p:nvPr>
            <p:ph type="pic" idx="2"/>
          </p:nvPr>
        </p:nvSpPr>
        <p:spPr>
          <a:xfrm>
            <a:off x="4657688" y="0"/>
            <a:ext cx="6142693" cy="6858000"/>
          </a:xfrm>
          <a:prstGeom prst="rect">
            <a:avLst/>
          </a:prstGeom>
          <a:solidFill>
            <a:srgbClr val="F2F2F2"/>
          </a:solidFill>
          <a:ln>
            <a:noFill/>
          </a:ln>
        </p:spPr>
      </p:sp>
    </p:spTree>
    <p:extLst>
      <p:ext uri="{BB962C8B-B14F-4D97-AF65-F5344CB8AC3E}">
        <p14:creationId xmlns:p14="http://schemas.microsoft.com/office/powerpoint/2010/main" val="2100390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8_slide">
  <p:cSld name="18_slide">
    <p:spTree>
      <p:nvGrpSpPr>
        <p:cNvPr id="1" name="Shape 106"/>
        <p:cNvGrpSpPr/>
        <p:nvPr/>
      </p:nvGrpSpPr>
      <p:grpSpPr>
        <a:xfrm>
          <a:off x="0" y="0"/>
          <a:ext cx="0" cy="0"/>
          <a:chOff x="0" y="0"/>
          <a:chExt cx="0" cy="0"/>
        </a:xfrm>
      </p:grpSpPr>
      <p:sp>
        <p:nvSpPr>
          <p:cNvPr id="107" name="Google Shape;107;p104"/>
          <p:cNvSpPr>
            <a:spLocks noGrp="1"/>
          </p:cNvSpPr>
          <p:nvPr>
            <p:ph type="pic" idx="2"/>
          </p:nvPr>
        </p:nvSpPr>
        <p:spPr>
          <a:xfrm>
            <a:off x="745783" y="1641727"/>
            <a:ext cx="5435475" cy="4039975"/>
          </a:xfrm>
          <a:prstGeom prst="rect">
            <a:avLst/>
          </a:prstGeom>
          <a:solidFill>
            <a:srgbClr val="F2F2F2"/>
          </a:solidFill>
          <a:ln>
            <a:noFill/>
          </a:ln>
        </p:spPr>
      </p:sp>
    </p:spTree>
    <p:extLst>
      <p:ext uri="{BB962C8B-B14F-4D97-AF65-F5344CB8AC3E}">
        <p14:creationId xmlns:p14="http://schemas.microsoft.com/office/powerpoint/2010/main" val="27508454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9_slide">
  <p:cSld name="19_slide">
    <p:spTree>
      <p:nvGrpSpPr>
        <p:cNvPr id="1" name="Shape 108"/>
        <p:cNvGrpSpPr/>
        <p:nvPr/>
      </p:nvGrpSpPr>
      <p:grpSpPr>
        <a:xfrm>
          <a:off x="0" y="0"/>
          <a:ext cx="0" cy="0"/>
          <a:chOff x="0" y="0"/>
          <a:chExt cx="0" cy="0"/>
        </a:xfrm>
      </p:grpSpPr>
      <p:sp>
        <p:nvSpPr>
          <p:cNvPr id="109" name="Google Shape;109;p105"/>
          <p:cNvSpPr>
            <a:spLocks noGrp="1"/>
          </p:cNvSpPr>
          <p:nvPr>
            <p:ph type="pic" idx="2"/>
          </p:nvPr>
        </p:nvSpPr>
        <p:spPr>
          <a:xfrm>
            <a:off x="0" y="0"/>
            <a:ext cx="7818066" cy="6869413"/>
          </a:xfrm>
          <a:prstGeom prst="rect">
            <a:avLst/>
          </a:prstGeom>
          <a:solidFill>
            <a:srgbClr val="F2F2F2"/>
          </a:solidFill>
          <a:ln>
            <a:noFill/>
          </a:ln>
        </p:spPr>
      </p:sp>
    </p:spTree>
    <p:extLst>
      <p:ext uri="{BB962C8B-B14F-4D97-AF65-F5344CB8AC3E}">
        <p14:creationId xmlns:p14="http://schemas.microsoft.com/office/powerpoint/2010/main" val="2903246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0_slide">
  <p:cSld name="20_slide">
    <p:spTree>
      <p:nvGrpSpPr>
        <p:cNvPr id="1" name="Shape 110"/>
        <p:cNvGrpSpPr/>
        <p:nvPr/>
      </p:nvGrpSpPr>
      <p:grpSpPr>
        <a:xfrm>
          <a:off x="0" y="0"/>
          <a:ext cx="0" cy="0"/>
          <a:chOff x="0" y="0"/>
          <a:chExt cx="0" cy="0"/>
        </a:xfrm>
      </p:grpSpPr>
      <p:sp>
        <p:nvSpPr>
          <p:cNvPr id="111" name="Google Shape;111;p106"/>
          <p:cNvSpPr>
            <a:spLocks noGrp="1"/>
          </p:cNvSpPr>
          <p:nvPr>
            <p:ph type="pic" idx="2"/>
          </p:nvPr>
        </p:nvSpPr>
        <p:spPr>
          <a:xfrm>
            <a:off x="6010742" y="1641727"/>
            <a:ext cx="5435475" cy="4039975"/>
          </a:xfrm>
          <a:prstGeom prst="rect">
            <a:avLst/>
          </a:prstGeom>
          <a:solidFill>
            <a:srgbClr val="F2F2F2"/>
          </a:solidFill>
          <a:ln>
            <a:noFill/>
          </a:ln>
        </p:spPr>
      </p:sp>
    </p:spTree>
    <p:extLst>
      <p:ext uri="{BB962C8B-B14F-4D97-AF65-F5344CB8AC3E}">
        <p14:creationId xmlns:p14="http://schemas.microsoft.com/office/powerpoint/2010/main" val="19678879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1_slide">
  <p:cSld name="21_slide">
    <p:spTree>
      <p:nvGrpSpPr>
        <p:cNvPr id="1" name="Shape 112"/>
        <p:cNvGrpSpPr/>
        <p:nvPr/>
      </p:nvGrpSpPr>
      <p:grpSpPr>
        <a:xfrm>
          <a:off x="0" y="0"/>
          <a:ext cx="0" cy="0"/>
          <a:chOff x="0" y="0"/>
          <a:chExt cx="0" cy="0"/>
        </a:xfrm>
      </p:grpSpPr>
      <p:sp>
        <p:nvSpPr>
          <p:cNvPr id="113" name="Google Shape;113;p107"/>
          <p:cNvSpPr>
            <a:spLocks noGrp="1"/>
          </p:cNvSpPr>
          <p:nvPr>
            <p:ph type="pic" idx="2"/>
          </p:nvPr>
        </p:nvSpPr>
        <p:spPr>
          <a:xfrm>
            <a:off x="3316218" y="0"/>
            <a:ext cx="6142693" cy="6858000"/>
          </a:xfrm>
          <a:prstGeom prst="rect">
            <a:avLst/>
          </a:prstGeom>
          <a:solidFill>
            <a:srgbClr val="F2F2F2"/>
          </a:solidFill>
          <a:ln>
            <a:noFill/>
          </a:ln>
        </p:spPr>
      </p:sp>
      <p:sp>
        <p:nvSpPr>
          <p:cNvPr id="114" name="Google Shape;114;p107"/>
          <p:cNvSpPr>
            <a:spLocks noGrp="1"/>
          </p:cNvSpPr>
          <p:nvPr>
            <p:ph type="pic" idx="3"/>
          </p:nvPr>
        </p:nvSpPr>
        <p:spPr>
          <a:xfrm>
            <a:off x="7541024" y="0"/>
            <a:ext cx="4659195" cy="6858000"/>
          </a:xfrm>
          <a:prstGeom prst="rect">
            <a:avLst/>
          </a:prstGeom>
          <a:solidFill>
            <a:srgbClr val="F2F2F2"/>
          </a:solidFill>
          <a:ln>
            <a:noFill/>
          </a:ln>
        </p:spPr>
      </p:sp>
    </p:spTree>
    <p:extLst>
      <p:ext uri="{BB962C8B-B14F-4D97-AF65-F5344CB8AC3E}">
        <p14:creationId xmlns:p14="http://schemas.microsoft.com/office/powerpoint/2010/main" val="6180005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2_slide">
  <p:cSld name="22_slide">
    <p:spTree>
      <p:nvGrpSpPr>
        <p:cNvPr id="1" name="Shape 115"/>
        <p:cNvGrpSpPr/>
        <p:nvPr/>
      </p:nvGrpSpPr>
      <p:grpSpPr>
        <a:xfrm>
          <a:off x="0" y="0"/>
          <a:ext cx="0" cy="0"/>
          <a:chOff x="0" y="0"/>
          <a:chExt cx="0" cy="0"/>
        </a:xfrm>
      </p:grpSpPr>
      <p:sp>
        <p:nvSpPr>
          <p:cNvPr id="116" name="Google Shape;116;p108"/>
          <p:cNvSpPr>
            <a:spLocks noGrp="1"/>
          </p:cNvSpPr>
          <p:nvPr>
            <p:ph type="pic" idx="2"/>
          </p:nvPr>
        </p:nvSpPr>
        <p:spPr>
          <a:xfrm>
            <a:off x="2671026" y="-1"/>
            <a:ext cx="3970043" cy="4434836"/>
          </a:xfrm>
          <a:prstGeom prst="rect">
            <a:avLst/>
          </a:prstGeom>
          <a:solidFill>
            <a:srgbClr val="F2F2F2"/>
          </a:solidFill>
          <a:ln>
            <a:noFill/>
          </a:ln>
        </p:spPr>
      </p:sp>
      <p:sp>
        <p:nvSpPr>
          <p:cNvPr id="117" name="Google Shape;117;p108"/>
          <p:cNvSpPr>
            <a:spLocks noGrp="1"/>
          </p:cNvSpPr>
          <p:nvPr>
            <p:ph type="pic" idx="3"/>
          </p:nvPr>
        </p:nvSpPr>
        <p:spPr>
          <a:xfrm>
            <a:off x="5460923" y="-1"/>
            <a:ext cx="3970043" cy="4434836"/>
          </a:xfrm>
          <a:prstGeom prst="rect">
            <a:avLst/>
          </a:prstGeom>
          <a:solidFill>
            <a:srgbClr val="F2F2F2"/>
          </a:solidFill>
          <a:ln>
            <a:noFill/>
          </a:ln>
        </p:spPr>
      </p:sp>
      <p:sp>
        <p:nvSpPr>
          <p:cNvPr id="118" name="Google Shape;118;p108"/>
          <p:cNvSpPr>
            <a:spLocks noGrp="1"/>
          </p:cNvSpPr>
          <p:nvPr>
            <p:ph type="pic" idx="4"/>
          </p:nvPr>
        </p:nvSpPr>
        <p:spPr>
          <a:xfrm>
            <a:off x="8221115" y="-1"/>
            <a:ext cx="3970043" cy="4434836"/>
          </a:xfrm>
          <a:prstGeom prst="rect">
            <a:avLst/>
          </a:prstGeom>
          <a:solidFill>
            <a:srgbClr val="F2F2F2"/>
          </a:solidFill>
          <a:ln>
            <a:noFill/>
          </a:ln>
        </p:spPr>
      </p:sp>
    </p:spTree>
    <p:extLst>
      <p:ext uri="{BB962C8B-B14F-4D97-AF65-F5344CB8AC3E}">
        <p14:creationId xmlns:p14="http://schemas.microsoft.com/office/powerpoint/2010/main" val="24214327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3_slide">
  <p:cSld name="23_slide">
    <p:spTree>
      <p:nvGrpSpPr>
        <p:cNvPr id="1" name="Shape 119"/>
        <p:cNvGrpSpPr/>
        <p:nvPr/>
      </p:nvGrpSpPr>
      <p:grpSpPr>
        <a:xfrm>
          <a:off x="0" y="0"/>
          <a:ext cx="0" cy="0"/>
          <a:chOff x="0" y="0"/>
          <a:chExt cx="0" cy="0"/>
        </a:xfrm>
      </p:grpSpPr>
      <p:sp>
        <p:nvSpPr>
          <p:cNvPr id="120" name="Google Shape;120;p109"/>
          <p:cNvSpPr>
            <a:spLocks noGrp="1"/>
          </p:cNvSpPr>
          <p:nvPr>
            <p:ph type="pic" idx="2"/>
          </p:nvPr>
        </p:nvSpPr>
        <p:spPr>
          <a:xfrm>
            <a:off x="7485063" y="627903"/>
            <a:ext cx="2218958" cy="2218380"/>
          </a:xfrm>
          <a:prstGeom prst="rect">
            <a:avLst/>
          </a:prstGeom>
          <a:solidFill>
            <a:srgbClr val="F2F2F2"/>
          </a:solidFill>
          <a:ln>
            <a:noFill/>
          </a:ln>
        </p:spPr>
      </p:sp>
      <p:sp>
        <p:nvSpPr>
          <p:cNvPr id="121" name="Google Shape;121;p109"/>
          <p:cNvSpPr>
            <a:spLocks noGrp="1"/>
          </p:cNvSpPr>
          <p:nvPr>
            <p:ph type="pic" idx="3"/>
          </p:nvPr>
        </p:nvSpPr>
        <p:spPr>
          <a:xfrm>
            <a:off x="8487915" y="2988577"/>
            <a:ext cx="2923285" cy="2922525"/>
          </a:xfrm>
          <a:prstGeom prst="rect">
            <a:avLst/>
          </a:prstGeom>
          <a:solidFill>
            <a:srgbClr val="F2F2F2"/>
          </a:solidFill>
          <a:ln>
            <a:noFill/>
          </a:ln>
        </p:spPr>
      </p:sp>
      <p:sp>
        <p:nvSpPr>
          <p:cNvPr id="122" name="Google Shape;122;p109"/>
          <p:cNvSpPr>
            <a:spLocks noGrp="1"/>
          </p:cNvSpPr>
          <p:nvPr>
            <p:ph type="pic" idx="4"/>
          </p:nvPr>
        </p:nvSpPr>
        <p:spPr>
          <a:xfrm>
            <a:off x="6636696" y="2988577"/>
            <a:ext cx="1697038" cy="1696597"/>
          </a:xfrm>
          <a:prstGeom prst="rect">
            <a:avLst/>
          </a:prstGeom>
          <a:solidFill>
            <a:srgbClr val="F2F2F2"/>
          </a:solidFill>
          <a:ln>
            <a:noFill/>
          </a:ln>
        </p:spPr>
      </p:sp>
    </p:spTree>
    <p:extLst>
      <p:ext uri="{BB962C8B-B14F-4D97-AF65-F5344CB8AC3E}">
        <p14:creationId xmlns:p14="http://schemas.microsoft.com/office/powerpoint/2010/main" val="3015653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4_slide">
  <p:cSld name="24_slide">
    <p:spTree>
      <p:nvGrpSpPr>
        <p:cNvPr id="1" name="Shape 123"/>
        <p:cNvGrpSpPr/>
        <p:nvPr/>
      </p:nvGrpSpPr>
      <p:grpSpPr>
        <a:xfrm>
          <a:off x="0" y="0"/>
          <a:ext cx="0" cy="0"/>
          <a:chOff x="0" y="0"/>
          <a:chExt cx="0" cy="0"/>
        </a:xfrm>
      </p:grpSpPr>
      <p:sp>
        <p:nvSpPr>
          <p:cNvPr id="124" name="Google Shape;124;p110"/>
          <p:cNvSpPr>
            <a:spLocks noGrp="1"/>
          </p:cNvSpPr>
          <p:nvPr>
            <p:ph type="pic" idx="2"/>
          </p:nvPr>
        </p:nvSpPr>
        <p:spPr>
          <a:xfrm>
            <a:off x="1765158" y="1616567"/>
            <a:ext cx="1945814" cy="4111559"/>
          </a:xfrm>
          <a:prstGeom prst="rect">
            <a:avLst/>
          </a:prstGeom>
          <a:solidFill>
            <a:srgbClr val="F2F2F2"/>
          </a:solidFill>
          <a:ln>
            <a:noFill/>
          </a:ln>
        </p:spPr>
      </p:sp>
      <p:sp>
        <p:nvSpPr>
          <p:cNvPr id="125" name="Google Shape;125;p110"/>
          <p:cNvSpPr>
            <a:spLocks noGrp="1"/>
          </p:cNvSpPr>
          <p:nvPr>
            <p:ph type="pic" idx="3"/>
          </p:nvPr>
        </p:nvSpPr>
        <p:spPr>
          <a:xfrm>
            <a:off x="5439218" y="1616567"/>
            <a:ext cx="1945814" cy="4111559"/>
          </a:xfrm>
          <a:prstGeom prst="rect">
            <a:avLst/>
          </a:prstGeom>
          <a:solidFill>
            <a:srgbClr val="F2F2F2"/>
          </a:solidFill>
          <a:ln>
            <a:noFill/>
          </a:ln>
        </p:spPr>
      </p:sp>
      <p:sp>
        <p:nvSpPr>
          <p:cNvPr id="126" name="Google Shape;126;p110"/>
          <p:cNvSpPr>
            <a:spLocks noGrp="1"/>
          </p:cNvSpPr>
          <p:nvPr>
            <p:ph type="pic" idx="4"/>
          </p:nvPr>
        </p:nvSpPr>
        <p:spPr>
          <a:xfrm>
            <a:off x="9235754" y="1616567"/>
            <a:ext cx="1945814" cy="4111559"/>
          </a:xfrm>
          <a:prstGeom prst="rect">
            <a:avLst/>
          </a:prstGeom>
          <a:solidFill>
            <a:srgbClr val="F2F2F2"/>
          </a:solidFill>
          <a:ln>
            <a:noFill/>
          </a:ln>
        </p:spPr>
      </p:sp>
    </p:spTree>
    <p:extLst>
      <p:ext uri="{BB962C8B-B14F-4D97-AF65-F5344CB8AC3E}">
        <p14:creationId xmlns:p14="http://schemas.microsoft.com/office/powerpoint/2010/main" val="3911984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2">
  <p:cSld name="Title - 22">
    <p:spTree>
      <p:nvGrpSpPr>
        <p:cNvPr id="1" name="Shape 22"/>
        <p:cNvGrpSpPr/>
        <p:nvPr/>
      </p:nvGrpSpPr>
      <p:grpSpPr>
        <a:xfrm>
          <a:off x="0" y="0"/>
          <a:ext cx="0" cy="0"/>
          <a:chOff x="0" y="0"/>
          <a:chExt cx="0" cy="0"/>
        </a:xfrm>
      </p:grpSpPr>
      <p:sp>
        <p:nvSpPr>
          <p:cNvPr id="23" name="Google Shape;23;p79"/>
          <p:cNvSpPr txBox="1"/>
          <p:nvPr/>
        </p:nvSpPr>
        <p:spPr>
          <a:xfrm>
            <a:off x="4320462" y="6408739"/>
            <a:ext cx="3431899" cy="30488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0" i="0" u="none" strike="noStrike" cap="none">
                <a:solidFill>
                  <a:srgbClr val="000000"/>
                </a:solidFill>
                <a:latin typeface="Arial"/>
                <a:ea typeface="Arial"/>
                <a:cs typeface="Arial"/>
                <a:sym typeface="Arial"/>
              </a:rPr>
              <a:t>Private and Confidential</a:t>
            </a:r>
            <a:endParaRPr/>
          </a:p>
        </p:txBody>
      </p:sp>
      <p:sp>
        <p:nvSpPr>
          <p:cNvPr id="24" name="Google Shape;24;p79"/>
          <p:cNvSpPr txBox="1"/>
          <p:nvPr/>
        </p:nvSpPr>
        <p:spPr>
          <a:xfrm>
            <a:off x="10849294" y="6408739"/>
            <a:ext cx="1067078" cy="182563"/>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rgbClr val="000000"/>
                </a:solidFill>
                <a:latin typeface="Arial"/>
                <a:ea typeface="Arial"/>
                <a:cs typeface="Arial"/>
                <a:sym typeface="Arial"/>
              </a:rPr>
              <a:t>‹#›</a:t>
            </a:fld>
            <a:endParaRPr sz="1600" b="0" i="0" u="none" strike="noStrike" cap="none">
              <a:solidFill>
                <a:srgbClr val="000000"/>
              </a:solidFill>
              <a:latin typeface="Arial"/>
              <a:ea typeface="Arial"/>
              <a:cs typeface="Arial"/>
              <a:sym typeface="Arial"/>
            </a:endParaRPr>
          </a:p>
        </p:txBody>
      </p:sp>
      <p:sp>
        <p:nvSpPr>
          <p:cNvPr id="25" name="Google Shape;25;p79"/>
          <p:cNvSpPr/>
          <p:nvPr/>
        </p:nvSpPr>
        <p:spPr>
          <a:xfrm flipH="1">
            <a:off x="1588" y="627903"/>
            <a:ext cx="560419" cy="270354"/>
          </a:xfrm>
          <a:custGeom>
            <a:avLst/>
            <a:gdLst/>
            <a:ahLst/>
            <a:cxnLst/>
            <a:rect l="l" t="t" r="r" b="b"/>
            <a:pathLst>
              <a:path w="16161399" h="3987559" extrusionOk="0">
                <a:moveTo>
                  <a:pt x="2409708" y="0"/>
                </a:moveTo>
                <a:lnTo>
                  <a:pt x="16161399" y="0"/>
                </a:lnTo>
                <a:lnTo>
                  <a:pt x="16161399" y="3987559"/>
                </a:lnTo>
                <a:lnTo>
                  <a:pt x="0" y="3960361"/>
                </a:lnTo>
                <a:lnTo>
                  <a:pt x="2409708" y="0"/>
                </a:lnTo>
                <a:close/>
              </a:path>
            </a:pathLst>
          </a:custGeom>
          <a:solidFill>
            <a:srgbClr val="19A7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6" name="Google Shape;26;p79"/>
          <p:cNvSpPr txBox="1">
            <a:spLocks noGrp="1"/>
          </p:cNvSpPr>
          <p:nvPr>
            <p:ph type="title"/>
          </p:nvPr>
        </p:nvSpPr>
        <p:spPr>
          <a:xfrm>
            <a:off x="700550" y="404869"/>
            <a:ext cx="10515600" cy="7164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23F4F"/>
              </a:buClr>
              <a:buSzPts val="2400"/>
              <a:buFont typeface="Arial"/>
              <a:buNone/>
              <a:defRPr sz="2400" b="1">
                <a:solidFill>
                  <a:srgbClr val="323F4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609876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5_slide">
  <p:cSld name="25_slide">
    <p:spTree>
      <p:nvGrpSpPr>
        <p:cNvPr id="1" name="Shape 127"/>
        <p:cNvGrpSpPr/>
        <p:nvPr/>
      </p:nvGrpSpPr>
      <p:grpSpPr>
        <a:xfrm>
          <a:off x="0" y="0"/>
          <a:ext cx="0" cy="0"/>
          <a:chOff x="0" y="0"/>
          <a:chExt cx="0" cy="0"/>
        </a:xfrm>
      </p:grpSpPr>
      <p:sp>
        <p:nvSpPr>
          <p:cNvPr id="128" name="Google Shape;128;p111"/>
          <p:cNvSpPr>
            <a:spLocks noGrp="1"/>
          </p:cNvSpPr>
          <p:nvPr>
            <p:ph type="pic" idx="2"/>
          </p:nvPr>
        </p:nvSpPr>
        <p:spPr>
          <a:xfrm>
            <a:off x="4833251" y="2099608"/>
            <a:ext cx="2528229" cy="3379817"/>
          </a:xfrm>
          <a:prstGeom prst="rect">
            <a:avLst/>
          </a:prstGeom>
          <a:solidFill>
            <a:srgbClr val="F2F2F2"/>
          </a:solidFill>
          <a:ln>
            <a:noFill/>
          </a:ln>
        </p:spPr>
      </p:sp>
    </p:spTree>
    <p:extLst>
      <p:ext uri="{BB962C8B-B14F-4D97-AF65-F5344CB8AC3E}">
        <p14:creationId xmlns:p14="http://schemas.microsoft.com/office/powerpoint/2010/main" val="22435725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6_slide">
  <p:cSld name="26_slide">
    <p:spTree>
      <p:nvGrpSpPr>
        <p:cNvPr id="1" name="Shape 129"/>
        <p:cNvGrpSpPr/>
        <p:nvPr/>
      </p:nvGrpSpPr>
      <p:grpSpPr>
        <a:xfrm>
          <a:off x="0" y="0"/>
          <a:ext cx="0" cy="0"/>
          <a:chOff x="0" y="0"/>
          <a:chExt cx="0" cy="0"/>
        </a:xfrm>
      </p:grpSpPr>
      <p:sp>
        <p:nvSpPr>
          <p:cNvPr id="130" name="Google Shape;130;p112"/>
          <p:cNvSpPr>
            <a:spLocks noGrp="1"/>
          </p:cNvSpPr>
          <p:nvPr>
            <p:ph type="pic" idx="2"/>
          </p:nvPr>
        </p:nvSpPr>
        <p:spPr>
          <a:xfrm>
            <a:off x="1449316" y="2114606"/>
            <a:ext cx="3626150" cy="2266340"/>
          </a:xfrm>
          <a:prstGeom prst="rect">
            <a:avLst/>
          </a:prstGeom>
          <a:solidFill>
            <a:srgbClr val="F2F2F2"/>
          </a:solidFill>
          <a:ln>
            <a:noFill/>
          </a:ln>
        </p:spPr>
      </p:sp>
      <p:sp>
        <p:nvSpPr>
          <p:cNvPr id="131" name="Google Shape;131;p112"/>
          <p:cNvSpPr>
            <a:spLocks noGrp="1"/>
          </p:cNvSpPr>
          <p:nvPr>
            <p:ph type="pic" idx="3"/>
          </p:nvPr>
        </p:nvSpPr>
        <p:spPr>
          <a:xfrm>
            <a:off x="7173347" y="2114606"/>
            <a:ext cx="3626150" cy="2266340"/>
          </a:xfrm>
          <a:prstGeom prst="rect">
            <a:avLst/>
          </a:prstGeom>
          <a:solidFill>
            <a:srgbClr val="F2F2F2"/>
          </a:solidFill>
          <a:ln>
            <a:noFill/>
          </a:ln>
        </p:spPr>
      </p:sp>
      <p:sp>
        <p:nvSpPr>
          <p:cNvPr id="132" name="Google Shape;132;p112"/>
          <p:cNvSpPr>
            <a:spLocks noGrp="1"/>
          </p:cNvSpPr>
          <p:nvPr>
            <p:ph type="pic" idx="4"/>
          </p:nvPr>
        </p:nvSpPr>
        <p:spPr>
          <a:xfrm>
            <a:off x="3825346" y="1769693"/>
            <a:ext cx="4586924" cy="2866822"/>
          </a:xfrm>
          <a:prstGeom prst="rect">
            <a:avLst/>
          </a:prstGeom>
          <a:solidFill>
            <a:srgbClr val="F2F2F2"/>
          </a:solidFill>
          <a:ln>
            <a:noFill/>
          </a:ln>
        </p:spPr>
      </p:sp>
    </p:spTree>
    <p:extLst>
      <p:ext uri="{BB962C8B-B14F-4D97-AF65-F5344CB8AC3E}">
        <p14:creationId xmlns:p14="http://schemas.microsoft.com/office/powerpoint/2010/main" val="2410322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7_slide">
  <p:cSld name="27_slide">
    <p:spTree>
      <p:nvGrpSpPr>
        <p:cNvPr id="1" name="Shape 133"/>
        <p:cNvGrpSpPr/>
        <p:nvPr/>
      </p:nvGrpSpPr>
      <p:grpSpPr>
        <a:xfrm>
          <a:off x="0" y="0"/>
          <a:ext cx="0" cy="0"/>
          <a:chOff x="0" y="0"/>
          <a:chExt cx="0" cy="0"/>
        </a:xfrm>
      </p:grpSpPr>
      <p:sp>
        <p:nvSpPr>
          <p:cNvPr id="134" name="Google Shape;134;p113"/>
          <p:cNvSpPr>
            <a:spLocks noGrp="1"/>
          </p:cNvSpPr>
          <p:nvPr>
            <p:ph type="pic" idx="2"/>
          </p:nvPr>
        </p:nvSpPr>
        <p:spPr>
          <a:xfrm>
            <a:off x="1471886" y="1651649"/>
            <a:ext cx="1945814" cy="4111559"/>
          </a:xfrm>
          <a:prstGeom prst="rect">
            <a:avLst/>
          </a:prstGeom>
          <a:solidFill>
            <a:srgbClr val="F2F2F2"/>
          </a:solidFill>
          <a:ln>
            <a:noFill/>
          </a:ln>
        </p:spPr>
      </p:sp>
    </p:spTree>
    <p:extLst>
      <p:ext uri="{BB962C8B-B14F-4D97-AF65-F5344CB8AC3E}">
        <p14:creationId xmlns:p14="http://schemas.microsoft.com/office/powerpoint/2010/main" val="10697270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8_slide">
  <p:cSld name="28_slide">
    <p:spTree>
      <p:nvGrpSpPr>
        <p:cNvPr id="1" name="Shape 135"/>
        <p:cNvGrpSpPr/>
        <p:nvPr/>
      </p:nvGrpSpPr>
      <p:grpSpPr>
        <a:xfrm>
          <a:off x="0" y="0"/>
          <a:ext cx="0" cy="0"/>
          <a:chOff x="0" y="0"/>
          <a:chExt cx="0" cy="0"/>
        </a:xfrm>
      </p:grpSpPr>
      <p:sp>
        <p:nvSpPr>
          <p:cNvPr id="136" name="Google Shape;136;p114"/>
          <p:cNvSpPr>
            <a:spLocks noGrp="1"/>
          </p:cNvSpPr>
          <p:nvPr>
            <p:ph type="pic" idx="2"/>
          </p:nvPr>
        </p:nvSpPr>
        <p:spPr>
          <a:xfrm>
            <a:off x="-199169" y="2432304"/>
            <a:ext cx="12590339" cy="4599867"/>
          </a:xfrm>
          <a:prstGeom prst="rect">
            <a:avLst/>
          </a:prstGeom>
          <a:solidFill>
            <a:srgbClr val="F2F2F2"/>
          </a:solidFill>
          <a:ln>
            <a:noFill/>
          </a:ln>
        </p:spPr>
      </p:sp>
    </p:spTree>
    <p:extLst>
      <p:ext uri="{BB962C8B-B14F-4D97-AF65-F5344CB8AC3E}">
        <p14:creationId xmlns:p14="http://schemas.microsoft.com/office/powerpoint/2010/main" val="38874384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4F6481"/>
        </a:solidFill>
        <a:effectLst/>
      </p:bgPr>
    </p:bg>
    <p:spTree>
      <p:nvGrpSpPr>
        <p:cNvPr id="1" name="Shape 137"/>
        <p:cNvGrpSpPr/>
        <p:nvPr/>
      </p:nvGrpSpPr>
      <p:grpSpPr>
        <a:xfrm>
          <a:off x="0" y="0"/>
          <a:ext cx="0" cy="0"/>
          <a:chOff x="0" y="0"/>
          <a:chExt cx="0" cy="0"/>
        </a:xfrm>
      </p:grpSpPr>
      <p:sp>
        <p:nvSpPr>
          <p:cNvPr id="138" name="Google Shape;138;p115"/>
          <p:cNvSpPr txBox="1">
            <a:spLocks noGrp="1"/>
          </p:cNvSpPr>
          <p:nvPr>
            <p:ph type="ctrTitle"/>
          </p:nvPr>
        </p:nvSpPr>
        <p:spPr>
          <a:xfrm>
            <a:off x="711200" y="1371600"/>
            <a:ext cx="10468864" cy="1828800"/>
          </a:xfrm>
          <a:prstGeom prst="rect">
            <a:avLst/>
          </a:prstGeom>
          <a:noFill/>
          <a:ln>
            <a:noFill/>
          </a:ln>
        </p:spPr>
        <p:txBody>
          <a:bodyPr spcFirstLastPara="1" wrap="square" lIns="91425" tIns="0" rIns="18275" bIns="0" anchor="b" anchorCtr="0">
            <a:normAutofit/>
          </a:bodyPr>
          <a:lstStyle>
            <a:lvl1pPr lvl="0" algn="r">
              <a:lnSpc>
                <a:spcPct val="90000"/>
              </a:lnSpc>
              <a:spcBef>
                <a:spcPts val="0"/>
              </a:spcBef>
              <a:spcAft>
                <a:spcPts val="0"/>
              </a:spcAft>
              <a:buClr>
                <a:srgbClr val="65D6AE"/>
              </a:buClr>
              <a:buSzPts val="5600"/>
              <a:buFont typeface="Arial"/>
              <a:buNone/>
              <a:defRPr sz="5600" b="1">
                <a:solidFill>
                  <a:srgbClr val="65D6AE"/>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115"/>
          <p:cNvSpPr txBox="1">
            <a:spLocks noGrp="1"/>
          </p:cNvSpPr>
          <p:nvPr>
            <p:ph type="subTitle" idx="1"/>
          </p:nvPr>
        </p:nvSpPr>
        <p:spPr>
          <a:xfrm>
            <a:off x="711200" y="3228536"/>
            <a:ext cx="10472928" cy="1752600"/>
          </a:xfrm>
          <a:prstGeom prst="rect">
            <a:avLst/>
          </a:prstGeom>
          <a:noFill/>
          <a:ln>
            <a:noFill/>
          </a:ln>
        </p:spPr>
        <p:txBody>
          <a:bodyPr spcFirstLastPara="1" wrap="square" lIns="0" tIns="45700" rIns="18275" bIns="45700" anchor="t" anchorCtr="0">
            <a:normAutofit/>
          </a:bodyPr>
          <a:lstStyle>
            <a:lvl1pPr marR="45720" lvl="0" algn="r">
              <a:lnSpc>
                <a:spcPct val="90000"/>
              </a:lnSpc>
              <a:spcBef>
                <a:spcPts val="1000"/>
              </a:spcBef>
              <a:spcAft>
                <a:spcPts val="0"/>
              </a:spcAft>
              <a:buClr>
                <a:schemeClr val="lt1"/>
              </a:buClr>
              <a:buSzPts val="2800"/>
              <a:buNone/>
              <a:defRPr>
                <a:solidFill>
                  <a:schemeClr val="lt1"/>
                </a:solidFill>
              </a:defRPr>
            </a:lvl1pPr>
            <a:lvl2pPr lvl="1" algn="ctr">
              <a:lnSpc>
                <a:spcPct val="90000"/>
              </a:lnSpc>
              <a:spcBef>
                <a:spcPts val="500"/>
              </a:spcBef>
              <a:spcAft>
                <a:spcPts val="0"/>
              </a:spcAft>
              <a:buClr>
                <a:schemeClr val="lt1"/>
              </a:buClr>
              <a:buSzPts val="1800"/>
              <a:buNone/>
              <a:defRPr/>
            </a:lvl2pPr>
            <a:lvl3pPr lvl="2" algn="ctr">
              <a:lnSpc>
                <a:spcPct val="90000"/>
              </a:lnSpc>
              <a:spcBef>
                <a:spcPts val="500"/>
              </a:spcBef>
              <a:spcAft>
                <a:spcPts val="0"/>
              </a:spcAft>
              <a:buClr>
                <a:schemeClr val="lt1"/>
              </a:buClr>
              <a:buSzPts val="1800"/>
              <a:buNone/>
              <a:defRPr/>
            </a:lvl3pPr>
            <a:lvl4pPr lvl="3" algn="ctr">
              <a:lnSpc>
                <a:spcPct val="90000"/>
              </a:lnSpc>
              <a:spcBef>
                <a:spcPts val="500"/>
              </a:spcBef>
              <a:spcAft>
                <a:spcPts val="0"/>
              </a:spcAft>
              <a:buClr>
                <a:schemeClr val="lt1"/>
              </a:buClr>
              <a:buSzPts val="1800"/>
              <a:buNone/>
              <a:defRPr/>
            </a:lvl4pPr>
            <a:lvl5pPr lvl="4" algn="ctr">
              <a:lnSpc>
                <a:spcPct val="90000"/>
              </a:lnSpc>
              <a:spcBef>
                <a:spcPts val="500"/>
              </a:spcBef>
              <a:spcAft>
                <a:spcPts val="0"/>
              </a:spcAft>
              <a:buClr>
                <a:schemeClr val="lt1"/>
              </a:buClr>
              <a:buSzPts val="1800"/>
              <a:buNone/>
              <a:defRPr/>
            </a:lvl5pPr>
            <a:lvl6pPr lvl="5" algn="ctr">
              <a:lnSpc>
                <a:spcPct val="90000"/>
              </a:lnSpc>
              <a:spcBef>
                <a:spcPts val="500"/>
              </a:spcBef>
              <a:spcAft>
                <a:spcPts val="0"/>
              </a:spcAft>
              <a:buClr>
                <a:schemeClr val="lt1"/>
              </a:buClr>
              <a:buSzPts val="1800"/>
              <a:buNone/>
              <a:defRPr/>
            </a:lvl6pPr>
            <a:lvl7pPr lvl="6" algn="ctr">
              <a:lnSpc>
                <a:spcPct val="90000"/>
              </a:lnSpc>
              <a:spcBef>
                <a:spcPts val="500"/>
              </a:spcBef>
              <a:spcAft>
                <a:spcPts val="0"/>
              </a:spcAft>
              <a:buClr>
                <a:schemeClr val="lt1"/>
              </a:buClr>
              <a:buSzPts val="1800"/>
              <a:buNone/>
              <a:defRPr/>
            </a:lvl7pPr>
            <a:lvl8pPr lvl="7" algn="ctr">
              <a:lnSpc>
                <a:spcPct val="90000"/>
              </a:lnSpc>
              <a:spcBef>
                <a:spcPts val="500"/>
              </a:spcBef>
              <a:spcAft>
                <a:spcPts val="0"/>
              </a:spcAft>
              <a:buClr>
                <a:schemeClr val="lt1"/>
              </a:buClr>
              <a:buSzPts val="1800"/>
              <a:buNone/>
              <a:defRPr/>
            </a:lvl8pPr>
            <a:lvl9pPr lvl="8" algn="ctr">
              <a:lnSpc>
                <a:spcPct val="90000"/>
              </a:lnSpc>
              <a:spcBef>
                <a:spcPts val="500"/>
              </a:spcBef>
              <a:spcAft>
                <a:spcPts val="0"/>
              </a:spcAft>
              <a:buClr>
                <a:schemeClr val="lt1"/>
              </a:buClr>
              <a:buSzPts val="1800"/>
              <a:buNone/>
              <a:defRPr/>
            </a:lvl9pPr>
          </a:lstStyle>
          <a:p>
            <a:endParaRPr/>
          </a:p>
        </p:txBody>
      </p:sp>
      <p:sp>
        <p:nvSpPr>
          <p:cNvPr id="140" name="Google Shape;140;p11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15"/>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1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422518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43"/>
        <p:cNvGrpSpPr/>
        <p:nvPr/>
      </p:nvGrpSpPr>
      <p:grpSpPr>
        <a:xfrm>
          <a:off x="0" y="0"/>
          <a:ext cx="0" cy="0"/>
          <a:chOff x="0" y="0"/>
          <a:chExt cx="0" cy="0"/>
        </a:xfrm>
      </p:grpSpPr>
      <p:sp>
        <p:nvSpPr>
          <p:cNvPr id="144" name="Google Shape;144;p116"/>
          <p:cNvSpPr txBox="1">
            <a:spLocks noGrp="1"/>
          </p:cNvSpPr>
          <p:nvPr>
            <p:ph type="title"/>
          </p:nvPr>
        </p:nvSpPr>
        <p:spPr>
          <a:xfrm>
            <a:off x="838201"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116"/>
          <p:cNvSpPr txBox="1">
            <a:spLocks noGrp="1"/>
          </p:cNvSpPr>
          <p:nvPr>
            <p:ph type="body" idx="1"/>
          </p:nvPr>
        </p:nvSpPr>
        <p:spPr>
          <a:xfrm>
            <a:off x="838201" y="1825625"/>
            <a:ext cx="10515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11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116"/>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11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55369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9"/>
        <p:cNvGrpSpPr/>
        <p:nvPr/>
      </p:nvGrpSpPr>
      <p:grpSpPr>
        <a:xfrm>
          <a:off x="0" y="0"/>
          <a:ext cx="0" cy="0"/>
          <a:chOff x="0" y="0"/>
          <a:chExt cx="0" cy="0"/>
        </a:xfrm>
      </p:grpSpPr>
      <p:sp>
        <p:nvSpPr>
          <p:cNvPr id="150" name="Google Shape;150;p11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117"/>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11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867560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22">
    <p:spTree>
      <p:nvGrpSpPr>
        <p:cNvPr id="1" name=""/>
        <p:cNvGrpSpPr/>
        <p:nvPr/>
      </p:nvGrpSpPr>
      <p:grpSpPr>
        <a:xfrm>
          <a:off x="0" y="0"/>
          <a:ext cx="0" cy="0"/>
          <a:chOff x="0" y="0"/>
          <a:chExt cx="0" cy="0"/>
        </a:xfrm>
      </p:grpSpPr>
      <p:sp>
        <p:nvSpPr>
          <p:cNvPr id="105" name="Footer Placeholder 4">
            <a:extLst>
              <a:ext uri="{FF2B5EF4-FFF2-40B4-BE49-F238E27FC236}">
                <a16:creationId xmlns:a16="http://schemas.microsoft.com/office/drawing/2014/main" id="{C1A85F3E-2CF6-9E46-AE01-96E27850575D}"/>
              </a:ext>
            </a:extLst>
          </p:cNvPr>
          <p:cNvSpPr txBox="1">
            <a:spLocks/>
          </p:cNvSpPr>
          <p:nvPr userDrawn="1"/>
        </p:nvSpPr>
        <p:spPr>
          <a:xfrm>
            <a:off x="107950" y="6503198"/>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Private and Confidential</a:t>
            </a:r>
          </a:p>
        </p:txBody>
      </p:sp>
      <p:sp>
        <p:nvSpPr>
          <p:cNvPr id="106"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1124922" y="6535000"/>
            <a:ext cx="1067078" cy="28499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6F68F43-4567-4CB0-B00D-7267D614B448}"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07" name="Picture 106">
            <a:extLst>
              <a:ext uri="{FF2B5EF4-FFF2-40B4-BE49-F238E27FC236}">
                <a16:creationId xmlns:a16="http://schemas.microsoft.com/office/drawing/2014/main" id="{960F0E87-8D74-C440-9B6C-F4C150D579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11624" y="108463"/>
            <a:ext cx="2026596" cy="611945"/>
          </a:xfrm>
          <a:prstGeom prst="rect">
            <a:avLst/>
          </a:prstGeom>
        </p:spPr>
      </p:pic>
      <p:sp>
        <p:nvSpPr>
          <p:cNvPr id="108" name="Title 5">
            <a:extLst>
              <a:ext uri="{FF2B5EF4-FFF2-40B4-BE49-F238E27FC236}">
                <a16:creationId xmlns:a16="http://schemas.microsoft.com/office/drawing/2014/main" id="{0CDC0029-D190-9C42-8D89-A191974B2459}"/>
              </a:ext>
            </a:extLst>
          </p:cNvPr>
          <p:cNvSpPr>
            <a:spLocks noGrp="1"/>
          </p:cNvSpPr>
          <p:nvPr>
            <p:ph type="title" hasCustomPrompt="1"/>
          </p:nvPr>
        </p:nvSpPr>
        <p:spPr>
          <a:xfrm>
            <a:off x="230912" y="178923"/>
            <a:ext cx="9880712" cy="471025"/>
          </a:xfrm>
        </p:spPr>
        <p:txBody>
          <a:bodyPr>
            <a:normAutofit/>
          </a:bodyPr>
          <a:lstStyle>
            <a:lvl1pPr>
              <a:defRPr sz="2200" b="1">
                <a:solidFill>
                  <a:schemeClr val="tx2">
                    <a:lumMod val="75000"/>
                  </a:schemeClr>
                </a:solidFill>
              </a:defRPr>
            </a:lvl1pPr>
          </a:lstStyle>
          <a:p>
            <a:r>
              <a:rPr lang="en-US" dirty="0"/>
              <a:t>CLICK TO EDIT MASTER TITLE STYLE</a:t>
            </a:r>
          </a:p>
        </p:txBody>
      </p:sp>
      <p:sp>
        <p:nvSpPr>
          <p:cNvPr id="109" name="Rounded Rectangle 108"/>
          <p:cNvSpPr/>
          <p:nvPr userDrawn="1"/>
        </p:nvSpPr>
        <p:spPr>
          <a:xfrm>
            <a:off x="-129309" y="108463"/>
            <a:ext cx="237259" cy="611945"/>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121419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164BC5A6-8E6C-BA43-ABCB-A08432302535}"/>
              </a:ext>
            </a:extLst>
          </p:cNvPr>
          <p:cNvSpPr>
            <a:spLocks noGrp="1"/>
          </p:cNvSpPr>
          <p:nvPr>
            <p:ph type="media" sz="quarter" idx="10"/>
          </p:nvPr>
        </p:nvSpPr>
        <p:spPr>
          <a:xfrm>
            <a:off x="874610" y="1346252"/>
            <a:ext cx="9921875" cy="4789487"/>
          </a:xfrm>
        </p:spPr>
        <p:txBody>
          <a:bodyPr/>
          <a:lstStyle/>
          <a:p>
            <a:endParaRPr lang="en-US"/>
          </a:p>
        </p:txBody>
      </p:sp>
      <p:sp>
        <p:nvSpPr>
          <p:cNvPr id="6" name="Title 5">
            <a:extLst>
              <a:ext uri="{FF2B5EF4-FFF2-40B4-BE49-F238E27FC236}">
                <a16:creationId xmlns:a16="http://schemas.microsoft.com/office/drawing/2014/main" id="{EDD062FB-750B-CC40-8BBE-42BF6D93E1F8}"/>
              </a:ext>
            </a:extLst>
          </p:cNvPr>
          <p:cNvSpPr>
            <a:spLocks noGrp="1"/>
          </p:cNvSpPr>
          <p:nvPr>
            <p:ph type="title" hasCustomPrompt="1"/>
          </p:nvPr>
        </p:nvSpPr>
        <p:spPr>
          <a:xfrm>
            <a:off x="874610" y="443784"/>
            <a:ext cx="10515600" cy="578771"/>
          </a:xfrm>
        </p:spPr>
        <p:txBody>
          <a:bodyPr>
            <a:normAutofit/>
          </a:bodyPr>
          <a:lstStyle>
            <a:lvl1pPr>
              <a:defRPr sz="2200" b="1">
                <a:solidFill>
                  <a:schemeClr val="tx2">
                    <a:lumMod val="75000"/>
                  </a:schemeClr>
                </a:solidFill>
              </a:defRPr>
            </a:lvl1pPr>
          </a:lstStyle>
          <a:p>
            <a:r>
              <a:rPr lang="en-US" dirty="0"/>
              <a:t>CLICK TO EDIT MASTER TITLE STYLE</a:t>
            </a:r>
          </a:p>
        </p:txBody>
      </p:sp>
      <p:sp>
        <p:nvSpPr>
          <p:cNvPr id="8" name="Rectangle 4">
            <a:extLst>
              <a:ext uri="{FF2B5EF4-FFF2-40B4-BE49-F238E27FC236}">
                <a16:creationId xmlns:a16="http://schemas.microsoft.com/office/drawing/2014/main" id="{9E9CF427-EAFF-0B4D-B839-5D561514FAB8}"/>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4DE645C9-9155-BE49-9B4D-7E17BD950CAF}"/>
              </a:ext>
            </a:extLst>
          </p:cNvPr>
          <p:cNvSpPr/>
          <p:nvPr userDrawn="1"/>
        </p:nvSpPr>
        <p:spPr>
          <a:xfrm>
            <a:off x="5281257" y="3244334"/>
            <a:ext cx="162948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TABLE SLIDE</a:t>
            </a:r>
          </a:p>
        </p:txBody>
      </p:sp>
    </p:spTree>
    <p:extLst>
      <p:ext uri="{BB962C8B-B14F-4D97-AF65-F5344CB8AC3E}">
        <p14:creationId xmlns:p14="http://schemas.microsoft.com/office/powerpoint/2010/main" val="12846684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54115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27"/>
        <p:cNvGrpSpPr/>
        <p:nvPr/>
      </p:nvGrpSpPr>
      <p:grpSpPr>
        <a:xfrm>
          <a:off x="0" y="0"/>
          <a:ext cx="0" cy="0"/>
          <a:chOff x="0" y="0"/>
          <a:chExt cx="0" cy="0"/>
        </a:xfrm>
      </p:grpSpPr>
      <p:sp>
        <p:nvSpPr>
          <p:cNvPr id="28" name="Google Shape;28;p85"/>
          <p:cNvSpPr>
            <a:spLocks noGrp="1"/>
          </p:cNvSpPr>
          <p:nvPr>
            <p:ph type="media" idx="2"/>
          </p:nvPr>
        </p:nvSpPr>
        <p:spPr>
          <a:xfrm>
            <a:off x="874610" y="1346252"/>
            <a:ext cx="9921875" cy="478948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 name="Google Shape;29;p85"/>
          <p:cNvSpPr txBox="1">
            <a:spLocks noGrp="1"/>
          </p:cNvSpPr>
          <p:nvPr>
            <p:ph type="title"/>
          </p:nvPr>
        </p:nvSpPr>
        <p:spPr>
          <a:xfrm>
            <a:off x="874610" y="443784"/>
            <a:ext cx="10515600" cy="57877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23F4F"/>
              </a:buClr>
              <a:buSzPts val="2200"/>
              <a:buFont typeface="Arial"/>
              <a:buNone/>
              <a:defRPr sz="2200" b="1">
                <a:solidFill>
                  <a:srgbClr val="323F4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85"/>
          <p:cNvSpPr/>
          <p:nvPr/>
        </p:nvSpPr>
        <p:spPr>
          <a:xfrm flipH="1">
            <a:off x="1588" y="627903"/>
            <a:ext cx="560419" cy="270354"/>
          </a:xfrm>
          <a:custGeom>
            <a:avLst/>
            <a:gdLst/>
            <a:ahLst/>
            <a:cxnLst/>
            <a:rect l="l" t="t" r="r" b="b"/>
            <a:pathLst>
              <a:path w="16161399" h="3987559" extrusionOk="0">
                <a:moveTo>
                  <a:pt x="2409708" y="0"/>
                </a:moveTo>
                <a:lnTo>
                  <a:pt x="16161399" y="0"/>
                </a:lnTo>
                <a:lnTo>
                  <a:pt x="16161399" y="3987559"/>
                </a:lnTo>
                <a:lnTo>
                  <a:pt x="0" y="3960361"/>
                </a:lnTo>
                <a:lnTo>
                  <a:pt x="2409708" y="0"/>
                </a:lnTo>
                <a:close/>
              </a:path>
            </a:pathLst>
          </a:custGeom>
          <a:solidFill>
            <a:srgbClr val="19A7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31" name="Google Shape;31;p85"/>
          <p:cNvSpPr/>
          <p:nvPr/>
        </p:nvSpPr>
        <p:spPr>
          <a:xfrm>
            <a:off x="5281257" y="3244334"/>
            <a:ext cx="162948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TABLE SLIDE</a:t>
            </a:r>
            <a:endParaRPr/>
          </a:p>
        </p:txBody>
      </p:sp>
    </p:spTree>
    <p:extLst>
      <p:ext uri="{BB962C8B-B14F-4D97-AF65-F5344CB8AC3E}">
        <p14:creationId xmlns:p14="http://schemas.microsoft.com/office/powerpoint/2010/main" val="4031024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
        <p:nvSpPr>
          <p:cNvPr id="4" name="TextBox 3">
            <a:extLst>
              <a:ext uri="{FF2B5EF4-FFF2-40B4-BE49-F238E27FC236}">
                <a16:creationId xmlns:a16="http://schemas.microsoft.com/office/drawing/2014/main" id="{FDAC771D-290B-403E-BF63-ACDAAD47183E}"/>
              </a:ext>
            </a:extLst>
          </p:cNvPr>
          <p:cNvSpPr txBox="1"/>
          <p:nvPr userDrawn="1">
            <p:custDataLst>
              <p:tags r:id="rId1"/>
            </p:custDataLst>
          </p:nvPr>
        </p:nvSpPr>
        <p:spPr>
          <a:xfrm>
            <a:off x="10126800" y="417600"/>
            <a:ext cx="1443600" cy="363600"/>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CE173381-3624-47D0-B570-BC3048F45693}"/>
              </a:ext>
            </a:extLst>
          </p:cNvPr>
          <p:cNvSpPr txBox="1"/>
          <p:nvPr userDrawn="1">
            <p:custDataLst>
              <p:tags r:id="rId2"/>
            </p:custDataLst>
          </p:nvPr>
        </p:nvSpPr>
        <p:spPr>
          <a:xfrm>
            <a:off x="10126800" y="417600"/>
            <a:ext cx="1443600" cy="363600"/>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06A16C97-062B-43E7-8F89-2D83B97314D5}"/>
              </a:ext>
            </a:extLst>
          </p:cNvPr>
          <p:cNvSpPr txBox="1"/>
          <p:nvPr userDrawn="1">
            <p:custDataLst>
              <p:tags r:id="rId3"/>
            </p:custDataLst>
          </p:nvPr>
        </p:nvSpPr>
        <p:spPr>
          <a:xfrm>
            <a:off x="10126800" y="417600"/>
            <a:ext cx="1443600" cy="363600"/>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3A247BB4-827E-4973-926A-F9D0662BD287}"/>
              </a:ext>
            </a:extLst>
          </p:cNvPr>
          <p:cNvSpPr txBox="1"/>
          <p:nvPr userDrawn="1">
            <p:custDataLst>
              <p:tags r:id="rId4"/>
            </p:custDataLst>
          </p:nvPr>
        </p:nvSpPr>
        <p:spPr>
          <a:xfrm>
            <a:off x="10126800" y="417600"/>
            <a:ext cx="1443600" cy="363600"/>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2400E89E-8EC3-4A4D-BCCF-3109DD78E41E}"/>
              </a:ext>
            </a:extLst>
          </p:cNvPr>
          <p:cNvSpPr txBox="1"/>
          <p:nvPr userDrawn="1">
            <p:custDataLst>
              <p:tags r:id="rId5"/>
            </p:custDataLst>
          </p:nvPr>
        </p:nvSpPr>
        <p:spPr>
          <a:xfrm>
            <a:off x="10126800" y="417600"/>
            <a:ext cx="1443600" cy="363600"/>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E0E88455-01C1-4E68-AA67-3F214AD0E736}"/>
              </a:ext>
            </a:extLst>
          </p:cNvPr>
          <p:cNvSpPr txBox="1"/>
          <p:nvPr userDrawn="1">
            <p:custDataLst>
              <p:tags r:id="rId6"/>
            </p:custDataLst>
          </p:nvPr>
        </p:nvSpPr>
        <p:spPr>
          <a:xfrm>
            <a:off x="10126800" y="417600"/>
            <a:ext cx="1443600" cy="363600"/>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8E92CBC2-956E-4B8D-A0D7-587892F06B43}"/>
              </a:ext>
            </a:extLst>
          </p:cNvPr>
          <p:cNvSpPr txBox="1"/>
          <p:nvPr userDrawn="1">
            <p:custDataLst>
              <p:tags r:id="rId7"/>
            </p:custDataLst>
          </p:nvPr>
        </p:nvSpPr>
        <p:spPr>
          <a:xfrm>
            <a:off x="10126800" y="417600"/>
            <a:ext cx="1443600" cy="363600"/>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6AA0EEF4-0BEC-4F18-978F-CED4CA20ADF2}"/>
              </a:ext>
            </a:extLst>
          </p:cNvPr>
          <p:cNvSpPr txBox="1"/>
          <p:nvPr userDrawn="1">
            <p:custDataLst>
              <p:tags r:id="rId8"/>
            </p:custDataLst>
          </p:nvPr>
        </p:nvSpPr>
        <p:spPr>
          <a:xfrm>
            <a:off x="10126800" y="417600"/>
            <a:ext cx="1443600" cy="363600"/>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28289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62148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052089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9410497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pic>
        <p:nvPicPr>
          <p:cNvPr id="7" name="Picture 6">
            <a:extLst>
              <a:ext uri="{FF2B5EF4-FFF2-40B4-BE49-F238E27FC236}">
                <a16:creationId xmlns:a16="http://schemas.microsoft.com/office/drawing/2014/main" id="{ADE02646-0F8F-8B4E-A9BA-E36B20A91D1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0258" y="419996"/>
            <a:ext cx="892157" cy="791393"/>
          </a:xfrm>
          <a:prstGeom prst="rect">
            <a:avLst/>
          </a:prstGeom>
        </p:spPr>
      </p:pic>
    </p:spTree>
    <p:extLst>
      <p:ext uri="{BB962C8B-B14F-4D97-AF65-F5344CB8AC3E}">
        <p14:creationId xmlns:p14="http://schemas.microsoft.com/office/powerpoint/2010/main" val="464235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
        <p:nvSpPr>
          <p:cNvPr id="3" name="Footer Placeholder 4">
            <a:extLst>
              <a:ext uri="{FF2B5EF4-FFF2-40B4-BE49-F238E27FC236}">
                <a16:creationId xmlns:a16="http://schemas.microsoft.com/office/drawing/2014/main" id="{C1A85F3E-2CF6-9E46-AE01-96E27850575D}"/>
              </a:ext>
            </a:extLst>
          </p:cNvPr>
          <p:cNvSpPr txBox="1">
            <a:spLocks/>
          </p:cNvSpPr>
          <p:nvPr userDrawn="1"/>
        </p:nvSpPr>
        <p:spPr>
          <a:xfrm>
            <a:off x="107950" y="6503198"/>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Private and Confidential</a:t>
            </a:r>
          </a:p>
        </p:txBody>
      </p:sp>
      <p:sp>
        <p:nvSpPr>
          <p:cNvPr id="4" name="Rounded Rectangle 3"/>
          <p:cNvSpPr/>
          <p:nvPr userDrawn="1"/>
        </p:nvSpPr>
        <p:spPr>
          <a:xfrm>
            <a:off x="-129309" y="108463"/>
            <a:ext cx="237259" cy="611945"/>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687991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3777116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323099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784331" y="1315673"/>
            <a:ext cx="5879817" cy="4203543"/>
          </a:xfrm>
          <a:prstGeom prst="rect">
            <a:avLst/>
          </a:prstGeom>
          <a:solidFill>
            <a:schemeClr val="bg1">
              <a:lumMod val="95000"/>
            </a:schemeClr>
          </a:solidFill>
        </p:spPr>
        <p:txBody>
          <a:bodyPr>
            <a:normAutofit/>
          </a:bodyPr>
          <a:lstStyle>
            <a:lvl1pPr>
              <a:defRPr sz="1051"/>
            </a:lvl1pPr>
          </a:lstStyle>
          <a:p>
            <a:endParaRPr lang="en-US"/>
          </a:p>
        </p:txBody>
      </p:sp>
      <p:sp>
        <p:nvSpPr>
          <p:cNvPr id="2" name="Title 1">
            <a:extLst>
              <a:ext uri="{FF2B5EF4-FFF2-40B4-BE49-F238E27FC236}">
                <a16:creationId xmlns:a16="http://schemas.microsoft.com/office/drawing/2014/main" id="{D0AA670B-B74A-6A4E-A6B7-596B8DAEC36D}"/>
              </a:ext>
            </a:extLst>
          </p:cNvPr>
          <p:cNvSpPr>
            <a:spLocks noGrp="1"/>
          </p:cNvSpPr>
          <p:nvPr>
            <p:ph type="title" hasCustomPrompt="1"/>
          </p:nvPr>
        </p:nvSpPr>
        <p:spPr>
          <a:xfrm>
            <a:off x="838201" y="365127"/>
            <a:ext cx="10515600" cy="627932"/>
          </a:xfrm>
        </p:spPr>
        <p:txBody>
          <a:bodyPr>
            <a:normAutofit/>
          </a:bodyPr>
          <a:lstStyle>
            <a:lvl1pPr>
              <a:defRPr sz="2200" b="1">
                <a:solidFill>
                  <a:schemeClr val="tx2">
                    <a:lumMod val="75000"/>
                  </a:schemeClr>
                </a:solidFill>
              </a:defRPr>
            </a:lvl1pPr>
          </a:lstStyle>
          <a:p>
            <a:r>
              <a:rPr lang="en-US" dirty="0"/>
              <a:t>CLICK TO EDIT MASTER TITLE STYLE</a:t>
            </a:r>
          </a:p>
        </p:txBody>
      </p:sp>
      <p:sp>
        <p:nvSpPr>
          <p:cNvPr id="6" name="Rectangle 4">
            <a:extLst>
              <a:ext uri="{FF2B5EF4-FFF2-40B4-BE49-F238E27FC236}">
                <a16:creationId xmlns:a16="http://schemas.microsoft.com/office/drawing/2014/main" id="{6272DA06-16BE-9843-8D83-675DE9253FF8}"/>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75363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316103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32"/>
        <p:cNvGrpSpPr/>
        <p:nvPr/>
      </p:nvGrpSpPr>
      <p:grpSpPr>
        <a:xfrm>
          <a:off x="0" y="0"/>
          <a:ext cx="0" cy="0"/>
          <a:chOff x="0" y="0"/>
          <a:chExt cx="0" cy="0"/>
        </a:xfrm>
      </p:grpSpPr>
      <p:sp>
        <p:nvSpPr>
          <p:cNvPr id="33" name="Google Shape;33;p86"/>
          <p:cNvSpPr>
            <a:spLocks noGrp="1"/>
          </p:cNvSpPr>
          <p:nvPr>
            <p:ph type="pic" idx="2"/>
          </p:nvPr>
        </p:nvSpPr>
        <p:spPr>
          <a:xfrm>
            <a:off x="-199169" y="-174171"/>
            <a:ext cx="12590339" cy="7206342"/>
          </a:xfrm>
          <a:prstGeom prst="rect">
            <a:avLst/>
          </a:prstGeom>
          <a:solidFill>
            <a:srgbClr val="F2F2F2"/>
          </a:solidFill>
          <a:ln>
            <a:noFill/>
          </a:ln>
        </p:spPr>
      </p:sp>
    </p:spTree>
    <p:extLst>
      <p:ext uri="{BB962C8B-B14F-4D97-AF65-F5344CB8AC3E}">
        <p14:creationId xmlns:p14="http://schemas.microsoft.com/office/powerpoint/2010/main" val="25558366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592374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47182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927420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3764013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881743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7571082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0423484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3" name="Title 1">
            <a:extLst>
              <a:ext uri="{FF2B5EF4-FFF2-40B4-BE49-F238E27FC236}">
                <a16:creationId xmlns:a16="http://schemas.microsoft.com/office/drawing/2014/main" id="{9375C2C2-7981-4A06-BD81-66925E6233F1}"/>
              </a:ext>
            </a:extLst>
          </p:cNvPr>
          <p:cNvSpPr>
            <a:spLocks noGrp="1"/>
          </p:cNvSpPr>
          <p:nvPr>
            <p:ph type="title" hasCustomPrompt="1"/>
          </p:nvPr>
        </p:nvSpPr>
        <p:spPr>
          <a:xfrm>
            <a:off x="838201" y="365127"/>
            <a:ext cx="3573378" cy="627932"/>
          </a:xfrm>
        </p:spPr>
        <p:txBody>
          <a:bodyPr>
            <a:normAutofit/>
          </a:bodyPr>
          <a:lstStyle>
            <a:lvl1pPr>
              <a:defRPr sz="2200" b="1">
                <a:solidFill>
                  <a:schemeClr val="tx2">
                    <a:lumMod val="75000"/>
                  </a:schemeClr>
                </a:solidFill>
              </a:defRPr>
            </a:lvl1pPr>
          </a:lstStyle>
          <a:p>
            <a:r>
              <a:rPr lang="en-US" dirty="0"/>
              <a:t>CLICK TO EDIT MASTER TITLE STYLE</a:t>
            </a:r>
          </a:p>
        </p:txBody>
      </p:sp>
      <p:sp>
        <p:nvSpPr>
          <p:cNvPr id="4" name="Rectangle 4">
            <a:extLst>
              <a:ext uri="{FF2B5EF4-FFF2-40B4-BE49-F238E27FC236}">
                <a16:creationId xmlns:a16="http://schemas.microsoft.com/office/drawing/2014/main" id="{23978475-3FF6-4AB5-BC84-D2C4306A93FF}"/>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66817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747743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0518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slide">
  <p:cSld name="1_slide">
    <p:spTree>
      <p:nvGrpSpPr>
        <p:cNvPr id="1" name="Shape 34"/>
        <p:cNvGrpSpPr/>
        <p:nvPr/>
      </p:nvGrpSpPr>
      <p:grpSpPr>
        <a:xfrm>
          <a:off x="0" y="0"/>
          <a:ext cx="0" cy="0"/>
          <a:chOff x="0" y="0"/>
          <a:chExt cx="0" cy="0"/>
        </a:xfrm>
      </p:grpSpPr>
      <p:sp>
        <p:nvSpPr>
          <p:cNvPr id="35" name="Google Shape;35;p87"/>
          <p:cNvSpPr>
            <a:spLocks noGrp="1"/>
          </p:cNvSpPr>
          <p:nvPr>
            <p:ph type="pic" idx="2"/>
          </p:nvPr>
        </p:nvSpPr>
        <p:spPr>
          <a:xfrm>
            <a:off x="-199169" y="-174171"/>
            <a:ext cx="12590339" cy="4288971"/>
          </a:xfrm>
          <a:prstGeom prst="rect">
            <a:avLst/>
          </a:prstGeom>
          <a:solidFill>
            <a:srgbClr val="F2F2F2"/>
          </a:solidFill>
          <a:ln>
            <a:noFill/>
          </a:ln>
        </p:spPr>
      </p:sp>
      <p:sp>
        <p:nvSpPr>
          <p:cNvPr id="36" name="Google Shape;36;p87"/>
          <p:cNvSpPr txBox="1">
            <a:spLocks noGrp="1"/>
          </p:cNvSpPr>
          <p:nvPr>
            <p:ph type="body" idx="1"/>
          </p:nvPr>
        </p:nvSpPr>
        <p:spPr>
          <a:xfrm>
            <a:off x="1215840" y="4367129"/>
            <a:ext cx="10421727" cy="216601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57303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753956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780021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95296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033170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41134807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052760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2502503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6339018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032136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 22">
  <p:cSld name="1_Title - 22">
    <p:spTree>
      <p:nvGrpSpPr>
        <p:cNvPr id="1" name="Shape 37"/>
        <p:cNvGrpSpPr/>
        <p:nvPr/>
      </p:nvGrpSpPr>
      <p:grpSpPr>
        <a:xfrm>
          <a:off x="0" y="0"/>
          <a:ext cx="0" cy="0"/>
          <a:chOff x="0" y="0"/>
          <a:chExt cx="0" cy="0"/>
        </a:xfrm>
      </p:grpSpPr>
      <p:sp>
        <p:nvSpPr>
          <p:cNvPr id="38" name="Google Shape;38;p63"/>
          <p:cNvSpPr txBox="1"/>
          <p:nvPr/>
        </p:nvSpPr>
        <p:spPr>
          <a:xfrm>
            <a:off x="4320463" y="6408741"/>
            <a:ext cx="3431899" cy="30488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Private and Confidential</a:t>
            </a:r>
            <a:endParaRPr sz="1800"/>
          </a:p>
        </p:txBody>
      </p:sp>
      <p:sp>
        <p:nvSpPr>
          <p:cNvPr id="39" name="Google Shape;39;p63"/>
          <p:cNvSpPr txBox="1"/>
          <p:nvPr/>
        </p:nvSpPr>
        <p:spPr>
          <a:xfrm>
            <a:off x="10849294" y="6408741"/>
            <a:ext cx="1067079" cy="182563"/>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ts val="1600"/>
                <a:buFont typeface="Arial"/>
                <a:buNone/>
              </a:pPr>
              <a:t>‹#›</a:t>
            </a:fld>
            <a:endParaRPr sz="1600" b="0" i="0" u="none" strike="noStrike" cap="none">
              <a:solidFill>
                <a:srgbClr val="000000"/>
              </a:solidFill>
              <a:latin typeface="Arial"/>
              <a:ea typeface="Arial"/>
              <a:cs typeface="Arial"/>
              <a:sym typeface="Arial"/>
            </a:endParaRPr>
          </a:p>
        </p:txBody>
      </p:sp>
      <p:sp>
        <p:nvSpPr>
          <p:cNvPr id="40" name="Google Shape;40;p63"/>
          <p:cNvSpPr/>
          <p:nvPr/>
        </p:nvSpPr>
        <p:spPr>
          <a:xfrm flipH="1">
            <a:off x="1589" y="627903"/>
            <a:ext cx="560419" cy="270354"/>
          </a:xfrm>
          <a:custGeom>
            <a:avLst/>
            <a:gdLst/>
            <a:ahLst/>
            <a:cxnLst/>
            <a:rect l="l" t="t" r="r" b="b"/>
            <a:pathLst>
              <a:path w="16161399" h="3987559" extrusionOk="0">
                <a:moveTo>
                  <a:pt x="2409708" y="0"/>
                </a:moveTo>
                <a:lnTo>
                  <a:pt x="16161399" y="0"/>
                </a:lnTo>
                <a:lnTo>
                  <a:pt x="16161399" y="3987559"/>
                </a:lnTo>
                <a:lnTo>
                  <a:pt x="0" y="3960361"/>
                </a:lnTo>
                <a:lnTo>
                  <a:pt x="2409708" y="0"/>
                </a:lnTo>
                <a:close/>
              </a:path>
            </a:pathLst>
          </a:custGeom>
          <a:solidFill>
            <a:srgbClr val="19A7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41" name="Google Shape;41;p63"/>
          <p:cNvSpPr txBox="1">
            <a:spLocks noGrp="1"/>
          </p:cNvSpPr>
          <p:nvPr>
            <p:ph type="title"/>
          </p:nvPr>
        </p:nvSpPr>
        <p:spPr>
          <a:xfrm>
            <a:off x="700550" y="404869"/>
            <a:ext cx="8737364" cy="716422"/>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17365D"/>
              </a:buClr>
              <a:buSzPts val="2200"/>
              <a:buFont typeface="Calibri"/>
              <a:buNone/>
              <a:defRPr sz="2200" b="1">
                <a:solidFill>
                  <a:srgbClr val="17365D"/>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353333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slide">
  <p:cSld name="2_slide">
    <p:spTree>
      <p:nvGrpSpPr>
        <p:cNvPr id="1" name="Shape 37"/>
        <p:cNvGrpSpPr/>
        <p:nvPr/>
      </p:nvGrpSpPr>
      <p:grpSpPr>
        <a:xfrm>
          <a:off x="0" y="0"/>
          <a:ext cx="0" cy="0"/>
          <a:chOff x="0" y="0"/>
          <a:chExt cx="0" cy="0"/>
        </a:xfrm>
      </p:grpSpPr>
      <p:sp>
        <p:nvSpPr>
          <p:cNvPr id="38" name="Google Shape;38;p88"/>
          <p:cNvSpPr>
            <a:spLocks noGrp="1"/>
          </p:cNvSpPr>
          <p:nvPr>
            <p:ph type="pic" idx="2"/>
          </p:nvPr>
        </p:nvSpPr>
        <p:spPr>
          <a:xfrm>
            <a:off x="3576130" y="2940877"/>
            <a:ext cx="1389961" cy="1389597"/>
          </a:xfrm>
          <a:prstGeom prst="ellipse">
            <a:avLst/>
          </a:prstGeom>
          <a:solidFill>
            <a:srgbClr val="F2F2F2"/>
          </a:solidFill>
          <a:ln>
            <a:noFill/>
          </a:ln>
        </p:spPr>
      </p:sp>
      <p:sp>
        <p:nvSpPr>
          <p:cNvPr id="39" name="Google Shape;39;p88"/>
          <p:cNvSpPr>
            <a:spLocks noGrp="1"/>
          </p:cNvSpPr>
          <p:nvPr>
            <p:ph type="pic" idx="3"/>
          </p:nvPr>
        </p:nvSpPr>
        <p:spPr>
          <a:xfrm>
            <a:off x="4492911" y="1447800"/>
            <a:ext cx="1389961" cy="1389597"/>
          </a:xfrm>
          <a:prstGeom prst="ellipse">
            <a:avLst/>
          </a:prstGeom>
          <a:solidFill>
            <a:srgbClr val="F2F2F2"/>
          </a:solidFill>
          <a:ln>
            <a:noFill/>
          </a:ln>
        </p:spPr>
      </p:sp>
      <p:sp>
        <p:nvSpPr>
          <p:cNvPr id="40" name="Google Shape;40;p88"/>
          <p:cNvSpPr>
            <a:spLocks noGrp="1"/>
          </p:cNvSpPr>
          <p:nvPr>
            <p:ph type="pic" idx="4"/>
          </p:nvPr>
        </p:nvSpPr>
        <p:spPr>
          <a:xfrm>
            <a:off x="6309129" y="1447800"/>
            <a:ext cx="1389961" cy="1389597"/>
          </a:xfrm>
          <a:prstGeom prst="ellipse">
            <a:avLst/>
          </a:prstGeom>
          <a:solidFill>
            <a:srgbClr val="F2F2F2"/>
          </a:solidFill>
          <a:ln>
            <a:noFill/>
          </a:ln>
        </p:spPr>
      </p:sp>
      <p:sp>
        <p:nvSpPr>
          <p:cNvPr id="41" name="Google Shape;41;p88"/>
          <p:cNvSpPr>
            <a:spLocks noGrp="1"/>
          </p:cNvSpPr>
          <p:nvPr>
            <p:ph type="pic" idx="5"/>
          </p:nvPr>
        </p:nvSpPr>
        <p:spPr>
          <a:xfrm>
            <a:off x="4492911" y="4433954"/>
            <a:ext cx="1389961" cy="1389597"/>
          </a:xfrm>
          <a:prstGeom prst="ellipse">
            <a:avLst/>
          </a:prstGeom>
          <a:solidFill>
            <a:srgbClr val="F2F2F2"/>
          </a:solidFill>
          <a:ln>
            <a:noFill/>
          </a:ln>
        </p:spPr>
      </p:sp>
      <p:sp>
        <p:nvSpPr>
          <p:cNvPr id="42" name="Google Shape;42;p88"/>
          <p:cNvSpPr>
            <a:spLocks noGrp="1"/>
          </p:cNvSpPr>
          <p:nvPr>
            <p:ph type="pic" idx="6"/>
          </p:nvPr>
        </p:nvSpPr>
        <p:spPr>
          <a:xfrm>
            <a:off x="6309129" y="4433954"/>
            <a:ext cx="1389961" cy="1389597"/>
          </a:xfrm>
          <a:prstGeom prst="ellipse">
            <a:avLst/>
          </a:prstGeom>
          <a:solidFill>
            <a:srgbClr val="F2F2F2"/>
          </a:solidFill>
          <a:ln>
            <a:noFill/>
          </a:ln>
        </p:spPr>
      </p:sp>
      <p:sp>
        <p:nvSpPr>
          <p:cNvPr id="43" name="Google Shape;43;p88"/>
          <p:cNvSpPr>
            <a:spLocks noGrp="1"/>
          </p:cNvSpPr>
          <p:nvPr>
            <p:ph type="pic" idx="7"/>
          </p:nvPr>
        </p:nvSpPr>
        <p:spPr>
          <a:xfrm>
            <a:off x="7225909" y="2940877"/>
            <a:ext cx="1389961" cy="1389597"/>
          </a:xfrm>
          <a:prstGeom prst="ellipse">
            <a:avLst/>
          </a:prstGeom>
          <a:solidFill>
            <a:srgbClr val="F2F2F2"/>
          </a:solidFill>
          <a:ln>
            <a:noFill/>
          </a:ln>
        </p:spPr>
      </p:sp>
    </p:spTree>
    <p:extLst>
      <p:ext uri="{BB962C8B-B14F-4D97-AF65-F5344CB8AC3E}">
        <p14:creationId xmlns:p14="http://schemas.microsoft.com/office/powerpoint/2010/main" val="17940454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lide">
  <p:cSld name="29_slide">
    <p:spTree>
      <p:nvGrpSpPr>
        <p:cNvPr id="1" name="Shape 15"/>
        <p:cNvGrpSpPr/>
        <p:nvPr/>
      </p:nvGrpSpPr>
      <p:grpSpPr>
        <a:xfrm>
          <a:off x="0" y="0"/>
          <a:ext cx="0" cy="0"/>
          <a:chOff x="0" y="0"/>
          <a:chExt cx="0" cy="0"/>
        </a:xfrm>
      </p:grpSpPr>
      <p:sp>
        <p:nvSpPr>
          <p:cNvPr id="16" name="Google Shape;16;p57"/>
          <p:cNvSpPr>
            <a:spLocks noGrp="1"/>
          </p:cNvSpPr>
          <p:nvPr>
            <p:ph type="pic" idx="2"/>
          </p:nvPr>
        </p:nvSpPr>
        <p:spPr>
          <a:xfrm>
            <a:off x="3978704" y="-174171"/>
            <a:ext cx="8412467" cy="7206342"/>
          </a:xfrm>
          <a:prstGeom prst="rect">
            <a:avLst/>
          </a:prstGeom>
          <a:solidFill>
            <a:srgbClr val="F2F2F2"/>
          </a:solidFill>
          <a:ln>
            <a:noFill/>
          </a:ln>
        </p:spPr>
      </p:sp>
    </p:spTree>
    <p:extLst>
      <p:ext uri="{BB962C8B-B14F-4D97-AF65-F5344CB8AC3E}">
        <p14:creationId xmlns:p14="http://schemas.microsoft.com/office/powerpoint/2010/main" val="38681174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5_slide">
  <p:cSld name="29_slide">
    <p:spTree>
      <p:nvGrpSpPr>
        <p:cNvPr id="1" name="Shape 19"/>
        <p:cNvGrpSpPr/>
        <p:nvPr/>
      </p:nvGrpSpPr>
      <p:grpSpPr>
        <a:xfrm>
          <a:off x="0" y="0"/>
          <a:ext cx="0" cy="0"/>
          <a:chOff x="0" y="0"/>
          <a:chExt cx="0" cy="0"/>
        </a:xfrm>
      </p:grpSpPr>
      <p:sp>
        <p:nvSpPr>
          <p:cNvPr id="20" name="Google Shape;20;p59"/>
          <p:cNvSpPr>
            <a:spLocks noGrp="1"/>
          </p:cNvSpPr>
          <p:nvPr>
            <p:ph type="pic" idx="2"/>
          </p:nvPr>
        </p:nvSpPr>
        <p:spPr>
          <a:xfrm>
            <a:off x="5222861" y="0"/>
            <a:ext cx="6969139" cy="6858000"/>
          </a:xfrm>
          <a:prstGeom prst="rect">
            <a:avLst/>
          </a:prstGeom>
          <a:solidFill>
            <a:srgbClr val="F2F2F2"/>
          </a:solidFill>
          <a:ln>
            <a:noFill/>
          </a:ln>
        </p:spPr>
      </p:sp>
    </p:spTree>
    <p:extLst>
      <p:ext uri="{BB962C8B-B14F-4D97-AF65-F5344CB8AC3E}">
        <p14:creationId xmlns:p14="http://schemas.microsoft.com/office/powerpoint/2010/main" val="59767451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6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6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271428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7965829"/>
      </p:ext>
    </p:extLst>
  </p:cSld>
  <p:clrMapOvr>
    <a:masterClrMapping/>
  </p:clrMapOvr>
  <p:transition>
    <p:wipe dir="u"/>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
        <p:cNvGrpSpPr/>
        <p:nvPr/>
      </p:nvGrpSpPr>
      <p:grpSpPr>
        <a:xfrm>
          <a:off x="0" y="0"/>
          <a:ext cx="0" cy="0"/>
          <a:chOff x="0" y="0"/>
          <a:chExt cx="0" cy="0"/>
        </a:xfrm>
      </p:grpSpPr>
      <p:sp>
        <p:nvSpPr>
          <p:cNvPr id="34" name="Google Shape;34;p6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6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2798084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27"/>
        <p:cNvGrpSpPr/>
        <p:nvPr/>
      </p:nvGrpSpPr>
      <p:grpSpPr>
        <a:xfrm>
          <a:off x="0" y="0"/>
          <a:ext cx="0" cy="0"/>
          <a:chOff x="0" y="0"/>
          <a:chExt cx="0" cy="0"/>
        </a:xfrm>
      </p:grpSpPr>
      <p:sp>
        <p:nvSpPr>
          <p:cNvPr id="28" name="Google Shape;28;p61"/>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1"/>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30" name="Google Shape;30;p6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9400335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73BB193F-9C17-A049-94BA-13C221900419}"/>
              </a:ext>
            </a:extLst>
          </p:cNvPr>
          <p:cNvSpPr txBox="1">
            <a:spLocks/>
          </p:cNvSpPr>
          <p:nvPr userDrawn="1"/>
        </p:nvSpPr>
        <p:spPr>
          <a:xfrm>
            <a:off x="4320463" y="6408741"/>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latin typeface="Arial" panose="020B0604020202020204" pitchFamily="34" charset="0"/>
                <a:cs typeface="Arial" panose="020B0604020202020204" pitchFamily="34" charset="0"/>
              </a:rPr>
              <a:t>Private and Confidential</a:t>
            </a:r>
          </a:p>
        </p:txBody>
      </p:sp>
      <p:sp>
        <p:nvSpPr>
          <p:cNvPr id="7" name="Slide Number Placeholder 5">
            <a:extLst>
              <a:ext uri="{FF2B5EF4-FFF2-40B4-BE49-F238E27FC236}">
                <a16:creationId xmlns:a16="http://schemas.microsoft.com/office/drawing/2014/main" id="{7F59F880-10B0-E048-AFC9-CA60EB87D132}"/>
              </a:ext>
            </a:extLst>
          </p:cNvPr>
          <p:cNvSpPr txBox="1">
            <a:spLocks/>
          </p:cNvSpPr>
          <p:nvPr userDrawn="1"/>
        </p:nvSpPr>
        <p:spPr>
          <a:xfrm>
            <a:off x="10849294" y="6408741"/>
            <a:ext cx="1067079"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200" smtClean="0">
                <a:solidFill>
                  <a:prstClr val="black"/>
                </a:solidFill>
                <a:latin typeface="Arial" panose="020B0604020202020204" pitchFamily="34" charset="0"/>
                <a:cs typeface="Arial" panose="020B0604020202020204" pitchFamily="34" charset="0"/>
              </a:rPr>
              <a:pPr/>
              <a:t>‹#›</a:t>
            </a:fld>
            <a:endParaRPr lang="en-US" sz="1200" dirty="0">
              <a:solidFill>
                <a:prstClr val="black"/>
              </a:solidFill>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9517C38C-D21F-7B47-A4A9-E311499DC73C}"/>
              </a:ext>
            </a:extLst>
          </p:cNvPr>
          <p:cNvSpPr/>
          <p:nvPr userDrawn="1"/>
        </p:nvSpPr>
        <p:spPr>
          <a:xfrm flipH="1">
            <a:off x="1589"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050">
              <a:solidFill>
                <a:srgbClr val="FFFFFF"/>
              </a:solidFill>
              <a:latin typeface="Arial" panose="020B0604020202020204"/>
            </a:endParaRPr>
          </a:p>
        </p:txBody>
      </p:sp>
      <p:pic>
        <p:nvPicPr>
          <p:cNvPr id="9" name="Picture 8">
            <a:extLst>
              <a:ext uri="{FF2B5EF4-FFF2-40B4-BE49-F238E27FC236}">
                <a16:creationId xmlns:a16="http://schemas.microsoft.com/office/drawing/2014/main" id="{F3D98DB6-47B4-1F46-81FA-B44425ABA28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0259" y="419998"/>
            <a:ext cx="892157" cy="791393"/>
          </a:xfrm>
          <a:prstGeom prst="rect">
            <a:avLst/>
          </a:prstGeom>
        </p:spPr>
      </p:pic>
      <p:sp>
        <p:nvSpPr>
          <p:cNvPr id="10" name="Title 5">
            <a:extLst>
              <a:ext uri="{FF2B5EF4-FFF2-40B4-BE49-F238E27FC236}">
                <a16:creationId xmlns:a16="http://schemas.microsoft.com/office/drawing/2014/main" id="{B7A7EDD3-0659-244F-AD79-581F41C8A9A5}"/>
              </a:ext>
            </a:extLst>
          </p:cNvPr>
          <p:cNvSpPr>
            <a:spLocks noGrp="1"/>
          </p:cNvSpPr>
          <p:nvPr>
            <p:ph type="title" hasCustomPrompt="1"/>
          </p:nvPr>
        </p:nvSpPr>
        <p:spPr>
          <a:xfrm>
            <a:off x="655321" y="495335"/>
            <a:ext cx="10515600" cy="640714"/>
          </a:xfrm>
        </p:spPr>
        <p:txBody>
          <a:bodyPr>
            <a:normAutofit/>
          </a:bodyPr>
          <a:lstStyle>
            <a:lvl1pPr>
              <a:defRPr sz="1650" b="0" i="0">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9634024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4290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lide">
  <p:cSld name="slide">
    <p:spTree>
      <p:nvGrpSpPr>
        <p:cNvPr id="1" name="Shape 16"/>
        <p:cNvGrpSpPr/>
        <p:nvPr/>
      </p:nvGrpSpPr>
      <p:grpSpPr>
        <a:xfrm>
          <a:off x="0" y="0"/>
          <a:ext cx="0" cy="0"/>
          <a:chOff x="0" y="0"/>
          <a:chExt cx="0" cy="0"/>
        </a:xfrm>
      </p:grpSpPr>
      <p:sp>
        <p:nvSpPr>
          <p:cNvPr id="17" name="Google Shape;17;p52"/>
          <p:cNvSpPr>
            <a:spLocks noGrp="1"/>
          </p:cNvSpPr>
          <p:nvPr>
            <p:ph type="pic" idx="2"/>
          </p:nvPr>
        </p:nvSpPr>
        <p:spPr>
          <a:xfrm>
            <a:off x="3978704" y="-174171"/>
            <a:ext cx="8412466" cy="7206342"/>
          </a:xfrm>
          <a:prstGeom prst="rect">
            <a:avLst/>
          </a:prstGeom>
          <a:solidFill>
            <a:srgbClr val="F2F2F2"/>
          </a:solidFill>
          <a:ln>
            <a:noFill/>
          </a:ln>
        </p:spPr>
      </p:sp>
      <p:sp>
        <p:nvSpPr>
          <p:cNvPr id="18" name="Google Shape;18;p52"/>
          <p:cNvSpPr/>
          <p:nvPr/>
        </p:nvSpPr>
        <p:spPr>
          <a:xfrm flipH="1">
            <a:off x="1588" y="627903"/>
            <a:ext cx="560419" cy="270354"/>
          </a:xfrm>
          <a:custGeom>
            <a:avLst/>
            <a:gdLst/>
            <a:ahLst/>
            <a:cxnLst/>
            <a:rect l="l" t="t" r="r" b="b"/>
            <a:pathLst>
              <a:path w="16161399" h="3987559" extrusionOk="0">
                <a:moveTo>
                  <a:pt x="2409708" y="0"/>
                </a:moveTo>
                <a:lnTo>
                  <a:pt x="16161399" y="0"/>
                </a:lnTo>
                <a:lnTo>
                  <a:pt x="16161399" y="3987559"/>
                </a:lnTo>
                <a:lnTo>
                  <a:pt x="0" y="3960361"/>
                </a:lnTo>
                <a:lnTo>
                  <a:pt x="2409708" y="0"/>
                </a:lnTo>
                <a:close/>
              </a:path>
            </a:pathLst>
          </a:custGeom>
          <a:solidFill>
            <a:srgbClr val="19A7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349537692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 22">
  <p:cSld name="Title - 22">
    <p:spTree>
      <p:nvGrpSpPr>
        <p:cNvPr id="1" name="Shape 19"/>
        <p:cNvGrpSpPr/>
        <p:nvPr/>
      </p:nvGrpSpPr>
      <p:grpSpPr>
        <a:xfrm>
          <a:off x="0" y="0"/>
          <a:ext cx="0" cy="0"/>
          <a:chOff x="0" y="0"/>
          <a:chExt cx="0" cy="0"/>
        </a:xfrm>
      </p:grpSpPr>
      <p:sp>
        <p:nvSpPr>
          <p:cNvPr id="20" name="Google Shape;20;p55"/>
          <p:cNvSpPr txBox="1"/>
          <p:nvPr/>
        </p:nvSpPr>
        <p:spPr>
          <a:xfrm>
            <a:off x="4320462" y="6408739"/>
            <a:ext cx="3431899" cy="30488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600" b="0" i="0" u="none" strike="noStrike" cap="none">
                <a:solidFill>
                  <a:srgbClr val="000000"/>
                </a:solidFill>
                <a:latin typeface="Arial"/>
                <a:ea typeface="Arial"/>
                <a:cs typeface="Arial"/>
                <a:sym typeface="Arial"/>
              </a:rPr>
              <a:t>Private and Confidential</a:t>
            </a:r>
            <a:endParaRPr/>
          </a:p>
        </p:txBody>
      </p:sp>
      <p:sp>
        <p:nvSpPr>
          <p:cNvPr id="21" name="Google Shape;21;p55"/>
          <p:cNvSpPr txBox="1"/>
          <p:nvPr/>
        </p:nvSpPr>
        <p:spPr>
          <a:xfrm>
            <a:off x="10849294" y="6408739"/>
            <a:ext cx="1067078" cy="182563"/>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IN" sz="1600" b="0" i="0" u="none" strike="noStrike" cap="none">
                <a:solidFill>
                  <a:srgbClr val="000000"/>
                </a:solidFill>
                <a:latin typeface="Arial"/>
                <a:ea typeface="Arial"/>
                <a:cs typeface="Arial"/>
                <a:sym typeface="Arial"/>
              </a:rPr>
              <a:t>‹#›</a:t>
            </a:fld>
            <a:endParaRPr sz="1600" b="0" i="0" u="none" strike="noStrike" cap="none">
              <a:solidFill>
                <a:srgbClr val="000000"/>
              </a:solidFill>
              <a:latin typeface="Arial"/>
              <a:ea typeface="Arial"/>
              <a:cs typeface="Arial"/>
              <a:sym typeface="Arial"/>
            </a:endParaRPr>
          </a:p>
        </p:txBody>
      </p:sp>
      <p:sp>
        <p:nvSpPr>
          <p:cNvPr id="22" name="Google Shape;22;p55"/>
          <p:cNvSpPr/>
          <p:nvPr/>
        </p:nvSpPr>
        <p:spPr>
          <a:xfrm flipH="1">
            <a:off x="1588" y="627903"/>
            <a:ext cx="560419" cy="270354"/>
          </a:xfrm>
          <a:custGeom>
            <a:avLst/>
            <a:gdLst/>
            <a:ahLst/>
            <a:cxnLst/>
            <a:rect l="l" t="t" r="r" b="b"/>
            <a:pathLst>
              <a:path w="16161399" h="3987559" extrusionOk="0">
                <a:moveTo>
                  <a:pt x="2409708" y="0"/>
                </a:moveTo>
                <a:lnTo>
                  <a:pt x="16161399" y="0"/>
                </a:lnTo>
                <a:lnTo>
                  <a:pt x="16161399" y="3987559"/>
                </a:lnTo>
                <a:lnTo>
                  <a:pt x="0" y="3960361"/>
                </a:lnTo>
                <a:lnTo>
                  <a:pt x="2409708" y="0"/>
                </a:lnTo>
                <a:close/>
              </a:path>
            </a:pathLst>
          </a:custGeom>
          <a:solidFill>
            <a:srgbClr val="19A7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3" name="Google Shape;23;p55"/>
          <p:cNvSpPr txBox="1">
            <a:spLocks noGrp="1"/>
          </p:cNvSpPr>
          <p:nvPr>
            <p:ph type="title"/>
          </p:nvPr>
        </p:nvSpPr>
        <p:spPr>
          <a:xfrm>
            <a:off x="700550" y="404869"/>
            <a:ext cx="10515600" cy="7164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23F4F"/>
              </a:buClr>
              <a:buSzPts val="2400"/>
              <a:buFont typeface="Arial"/>
              <a:buNone/>
              <a:defRPr sz="2400" b="1">
                <a:solidFill>
                  <a:srgbClr val="323F4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4" name="Google Shape;24;p55"/>
          <p:cNvPicPr preferRelativeResize="0"/>
          <p:nvPr/>
        </p:nvPicPr>
        <p:blipFill rotWithShape="1">
          <a:blip r:embed="rId2">
            <a:alphaModFix/>
          </a:blip>
          <a:srcRect/>
          <a:stretch/>
        </p:blipFill>
        <p:spPr>
          <a:xfrm>
            <a:off x="9889776" y="513944"/>
            <a:ext cx="2026596" cy="611945"/>
          </a:xfrm>
          <a:prstGeom prst="rect">
            <a:avLst/>
          </a:prstGeom>
          <a:noFill/>
          <a:ln>
            <a:noFill/>
          </a:ln>
        </p:spPr>
      </p:pic>
    </p:spTree>
    <p:extLst>
      <p:ext uri="{BB962C8B-B14F-4D97-AF65-F5344CB8AC3E}">
        <p14:creationId xmlns:p14="http://schemas.microsoft.com/office/powerpoint/2010/main" val="1468149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slide">
  <p:cSld name="3_slide">
    <p:spTree>
      <p:nvGrpSpPr>
        <p:cNvPr id="1" name="Shape 44"/>
        <p:cNvGrpSpPr/>
        <p:nvPr/>
      </p:nvGrpSpPr>
      <p:grpSpPr>
        <a:xfrm>
          <a:off x="0" y="0"/>
          <a:ext cx="0" cy="0"/>
          <a:chOff x="0" y="0"/>
          <a:chExt cx="0" cy="0"/>
        </a:xfrm>
      </p:grpSpPr>
      <p:sp>
        <p:nvSpPr>
          <p:cNvPr id="45" name="Google Shape;45;p89"/>
          <p:cNvSpPr>
            <a:spLocks noGrp="1"/>
          </p:cNvSpPr>
          <p:nvPr>
            <p:ph type="pic" idx="2"/>
          </p:nvPr>
        </p:nvSpPr>
        <p:spPr>
          <a:xfrm>
            <a:off x="2237975" y="4303749"/>
            <a:ext cx="1333651" cy="1333302"/>
          </a:xfrm>
          <a:prstGeom prst="ellipse">
            <a:avLst/>
          </a:prstGeom>
          <a:solidFill>
            <a:srgbClr val="F2F2F2"/>
          </a:solidFill>
          <a:ln>
            <a:noFill/>
          </a:ln>
        </p:spPr>
      </p:sp>
      <p:sp>
        <p:nvSpPr>
          <p:cNvPr id="46" name="Google Shape;46;p89"/>
          <p:cNvSpPr>
            <a:spLocks noGrp="1"/>
          </p:cNvSpPr>
          <p:nvPr>
            <p:ph type="pic" idx="3"/>
          </p:nvPr>
        </p:nvSpPr>
        <p:spPr>
          <a:xfrm>
            <a:off x="3457115" y="3122288"/>
            <a:ext cx="1333651" cy="1333302"/>
          </a:xfrm>
          <a:prstGeom prst="ellipse">
            <a:avLst/>
          </a:prstGeom>
          <a:solidFill>
            <a:srgbClr val="F2F2F2"/>
          </a:solidFill>
          <a:ln>
            <a:noFill/>
          </a:ln>
        </p:spPr>
      </p:sp>
      <p:sp>
        <p:nvSpPr>
          <p:cNvPr id="47" name="Google Shape;47;p89"/>
          <p:cNvSpPr>
            <a:spLocks noGrp="1"/>
          </p:cNvSpPr>
          <p:nvPr>
            <p:ph type="pic" idx="4"/>
          </p:nvPr>
        </p:nvSpPr>
        <p:spPr>
          <a:xfrm>
            <a:off x="4624057" y="1959965"/>
            <a:ext cx="1333651" cy="1333302"/>
          </a:xfrm>
          <a:prstGeom prst="ellipse">
            <a:avLst/>
          </a:prstGeom>
          <a:solidFill>
            <a:srgbClr val="F2F2F2"/>
          </a:solidFill>
          <a:ln>
            <a:noFill/>
          </a:ln>
        </p:spPr>
      </p:sp>
      <p:sp>
        <p:nvSpPr>
          <p:cNvPr id="48" name="Google Shape;48;p89"/>
          <p:cNvSpPr>
            <a:spLocks noGrp="1"/>
          </p:cNvSpPr>
          <p:nvPr>
            <p:ph type="pic" idx="5"/>
          </p:nvPr>
        </p:nvSpPr>
        <p:spPr>
          <a:xfrm>
            <a:off x="5790998" y="784547"/>
            <a:ext cx="1333651" cy="1333302"/>
          </a:xfrm>
          <a:prstGeom prst="ellipse">
            <a:avLst/>
          </a:prstGeom>
          <a:solidFill>
            <a:srgbClr val="F2F2F2"/>
          </a:solidFill>
          <a:ln>
            <a:noFill/>
          </a:ln>
        </p:spPr>
      </p:sp>
    </p:spTree>
    <p:extLst>
      <p:ext uri="{BB962C8B-B14F-4D97-AF65-F5344CB8AC3E}">
        <p14:creationId xmlns:p14="http://schemas.microsoft.com/office/powerpoint/2010/main" val="40579757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_Title - 22">
  <p:cSld name="1_Title - 22">
    <p:spTree>
      <p:nvGrpSpPr>
        <p:cNvPr id="1" name="Shape 25"/>
        <p:cNvGrpSpPr/>
        <p:nvPr/>
      </p:nvGrpSpPr>
      <p:grpSpPr>
        <a:xfrm>
          <a:off x="0" y="0"/>
          <a:ext cx="0" cy="0"/>
          <a:chOff x="0" y="0"/>
          <a:chExt cx="0" cy="0"/>
        </a:xfrm>
      </p:grpSpPr>
      <p:sp>
        <p:nvSpPr>
          <p:cNvPr id="26" name="Google Shape;26;p56"/>
          <p:cNvSpPr txBox="1"/>
          <p:nvPr/>
        </p:nvSpPr>
        <p:spPr>
          <a:xfrm>
            <a:off x="4320462" y="6408739"/>
            <a:ext cx="3431899" cy="30488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600">
                <a:solidFill>
                  <a:srgbClr val="000000"/>
                </a:solidFill>
                <a:latin typeface="Arial"/>
                <a:ea typeface="Arial"/>
                <a:cs typeface="Arial"/>
                <a:sym typeface="Arial"/>
              </a:rPr>
              <a:t>Private and Confidential</a:t>
            </a:r>
            <a:endParaRPr/>
          </a:p>
        </p:txBody>
      </p:sp>
      <p:sp>
        <p:nvSpPr>
          <p:cNvPr id="27" name="Google Shape;27;p56"/>
          <p:cNvSpPr txBox="1"/>
          <p:nvPr/>
        </p:nvSpPr>
        <p:spPr>
          <a:xfrm>
            <a:off x="10849294" y="6408739"/>
            <a:ext cx="1067078" cy="182563"/>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IN" sz="1600">
                <a:solidFill>
                  <a:srgbClr val="000000"/>
                </a:solidFill>
                <a:latin typeface="Arial"/>
                <a:ea typeface="Arial"/>
                <a:cs typeface="Arial"/>
                <a:sym typeface="Arial"/>
              </a:rPr>
              <a:t>‹#›</a:t>
            </a:fld>
            <a:endParaRPr sz="1600">
              <a:solidFill>
                <a:srgbClr val="000000"/>
              </a:solidFill>
              <a:latin typeface="Arial"/>
              <a:ea typeface="Arial"/>
              <a:cs typeface="Arial"/>
              <a:sym typeface="Arial"/>
            </a:endParaRPr>
          </a:p>
        </p:txBody>
      </p:sp>
    </p:spTree>
    <p:extLst>
      <p:ext uri="{BB962C8B-B14F-4D97-AF65-F5344CB8AC3E}">
        <p14:creationId xmlns:p14="http://schemas.microsoft.com/office/powerpoint/2010/main" val="16526317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28"/>
        <p:cNvGrpSpPr/>
        <p:nvPr/>
      </p:nvGrpSpPr>
      <p:grpSpPr>
        <a:xfrm>
          <a:off x="0" y="0"/>
          <a:ext cx="0" cy="0"/>
          <a:chOff x="0" y="0"/>
          <a:chExt cx="0" cy="0"/>
        </a:xfrm>
      </p:grpSpPr>
      <p:sp>
        <p:nvSpPr>
          <p:cNvPr id="29" name="Google Shape;29;p62"/>
          <p:cNvSpPr>
            <a:spLocks noGrp="1"/>
          </p:cNvSpPr>
          <p:nvPr>
            <p:ph type="media" idx="2"/>
          </p:nvPr>
        </p:nvSpPr>
        <p:spPr>
          <a:xfrm>
            <a:off x="874610" y="1346252"/>
            <a:ext cx="9921875" cy="478948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 name="Google Shape;30;p62"/>
          <p:cNvSpPr txBox="1">
            <a:spLocks noGrp="1"/>
          </p:cNvSpPr>
          <p:nvPr>
            <p:ph type="title"/>
          </p:nvPr>
        </p:nvSpPr>
        <p:spPr>
          <a:xfrm>
            <a:off x="874610" y="443784"/>
            <a:ext cx="10515600" cy="57877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23F4F"/>
              </a:buClr>
              <a:buSzPts val="2200"/>
              <a:buFont typeface="Arial"/>
              <a:buNone/>
              <a:defRPr sz="2200" b="1">
                <a:solidFill>
                  <a:srgbClr val="323F4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2"/>
          <p:cNvSpPr/>
          <p:nvPr/>
        </p:nvSpPr>
        <p:spPr>
          <a:xfrm flipH="1">
            <a:off x="1588" y="627903"/>
            <a:ext cx="560419" cy="270354"/>
          </a:xfrm>
          <a:custGeom>
            <a:avLst/>
            <a:gdLst/>
            <a:ahLst/>
            <a:cxnLst/>
            <a:rect l="l" t="t" r="r" b="b"/>
            <a:pathLst>
              <a:path w="16161399" h="3987559" extrusionOk="0">
                <a:moveTo>
                  <a:pt x="2409708" y="0"/>
                </a:moveTo>
                <a:lnTo>
                  <a:pt x="16161399" y="0"/>
                </a:lnTo>
                <a:lnTo>
                  <a:pt x="16161399" y="3987559"/>
                </a:lnTo>
                <a:lnTo>
                  <a:pt x="0" y="3960361"/>
                </a:lnTo>
                <a:lnTo>
                  <a:pt x="2409708" y="0"/>
                </a:lnTo>
                <a:close/>
              </a:path>
            </a:pathLst>
          </a:custGeom>
          <a:solidFill>
            <a:srgbClr val="19A7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32" name="Google Shape;32;p62"/>
          <p:cNvSpPr/>
          <p:nvPr/>
        </p:nvSpPr>
        <p:spPr>
          <a:xfrm>
            <a:off x="5281257" y="3244334"/>
            <a:ext cx="162948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TABLE SLIDE</a:t>
            </a:r>
            <a:endParaRPr/>
          </a:p>
        </p:txBody>
      </p:sp>
    </p:spTree>
    <p:extLst>
      <p:ext uri="{BB962C8B-B14F-4D97-AF65-F5344CB8AC3E}">
        <p14:creationId xmlns:p14="http://schemas.microsoft.com/office/powerpoint/2010/main" val="33357196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33"/>
        <p:cNvGrpSpPr/>
        <p:nvPr/>
      </p:nvGrpSpPr>
      <p:grpSpPr>
        <a:xfrm>
          <a:off x="0" y="0"/>
          <a:ext cx="0" cy="0"/>
          <a:chOff x="0" y="0"/>
          <a:chExt cx="0" cy="0"/>
        </a:xfrm>
      </p:grpSpPr>
      <p:sp>
        <p:nvSpPr>
          <p:cNvPr id="34" name="Google Shape;34;p63"/>
          <p:cNvSpPr>
            <a:spLocks noGrp="1"/>
          </p:cNvSpPr>
          <p:nvPr>
            <p:ph type="pic" idx="2"/>
          </p:nvPr>
        </p:nvSpPr>
        <p:spPr>
          <a:xfrm>
            <a:off x="-199169" y="-174171"/>
            <a:ext cx="12590339" cy="7206342"/>
          </a:xfrm>
          <a:prstGeom prst="rect">
            <a:avLst/>
          </a:prstGeom>
          <a:solidFill>
            <a:srgbClr val="F2F2F2"/>
          </a:solidFill>
          <a:ln>
            <a:noFill/>
          </a:ln>
        </p:spPr>
      </p:sp>
    </p:spTree>
    <p:extLst>
      <p:ext uri="{BB962C8B-B14F-4D97-AF65-F5344CB8AC3E}">
        <p14:creationId xmlns:p14="http://schemas.microsoft.com/office/powerpoint/2010/main" val="265079040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_slide">
  <p:cSld name="1_slide">
    <p:spTree>
      <p:nvGrpSpPr>
        <p:cNvPr id="1" name="Shape 35"/>
        <p:cNvGrpSpPr/>
        <p:nvPr/>
      </p:nvGrpSpPr>
      <p:grpSpPr>
        <a:xfrm>
          <a:off x="0" y="0"/>
          <a:ext cx="0" cy="0"/>
          <a:chOff x="0" y="0"/>
          <a:chExt cx="0" cy="0"/>
        </a:xfrm>
      </p:grpSpPr>
      <p:sp>
        <p:nvSpPr>
          <p:cNvPr id="36" name="Google Shape;36;p64"/>
          <p:cNvSpPr>
            <a:spLocks noGrp="1"/>
          </p:cNvSpPr>
          <p:nvPr>
            <p:ph type="pic" idx="2"/>
          </p:nvPr>
        </p:nvSpPr>
        <p:spPr>
          <a:xfrm>
            <a:off x="-199169" y="-174171"/>
            <a:ext cx="12590339" cy="4288971"/>
          </a:xfrm>
          <a:prstGeom prst="rect">
            <a:avLst/>
          </a:prstGeom>
          <a:solidFill>
            <a:srgbClr val="F2F2F2"/>
          </a:solidFill>
          <a:ln>
            <a:noFill/>
          </a:ln>
        </p:spPr>
      </p:sp>
      <p:sp>
        <p:nvSpPr>
          <p:cNvPr id="37" name="Google Shape;37;p64"/>
          <p:cNvSpPr txBox="1">
            <a:spLocks noGrp="1"/>
          </p:cNvSpPr>
          <p:nvPr>
            <p:ph type="body" idx="1"/>
          </p:nvPr>
        </p:nvSpPr>
        <p:spPr>
          <a:xfrm>
            <a:off x="1215840" y="4367129"/>
            <a:ext cx="10421727" cy="216601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1089480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_slide">
  <p:cSld name="2_slide">
    <p:spTree>
      <p:nvGrpSpPr>
        <p:cNvPr id="1" name="Shape 38"/>
        <p:cNvGrpSpPr/>
        <p:nvPr/>
      </p:nvGrpSpPr>
      <p:grpSpPr>
        <a:xfrm>
          <a:off x="0" y="0"/>
          <a:ext cx="0" cy="0"/>
          <a:chOff x="0" y="0"/>
          <a:chExt cx="0" cy="0"/>
        </a:xfrm>
      </p:grpSpPr>
      <p:sp>
        <p:nvSpPr>
          <p:cNvPr id="39" name="Google Shape;39;p65"/>
          <p:cNvSpPr>
            <a:spLocks noGrp="1"/>
          </p:cNvSpPr>
          <p:nvPr>
            <p:ph type="pic" idx="2"/>
          </p:nvPr>
        </p:nvSpPr>
        <p:spPr>
          <a:xfrm>
            <a:off x="3576130" y="2940877"/>
            <a:ext cx="1389961" cy="1389597"/>
          </a:xfrm>
          <a:prstGeom prst="ellipse">
            <a:avLst/>
          </a:prstGeom>
          <a:solidFill>
            <a:srgbClr val="F2F2F2"/>
          </a:solidFill>
          <a:ln>
            <a:noFill/>
          </a:ln>
        </p:spPr>
      </p:sp>
      <p:sp>
        <p:nvSpPr>
          <p:cNvPr id="40" name="Google Shape;40;p65"/>
          <p:cNvSpPr>
            <a:spLocks noGrp="1"/>
          </p:cNvSpPr>
          <p:nvPr>
            <p:ph type="pic" idx="3"/>
          </p:nvPr>
        </p:nvSpPr>
        <p:spPr>
          <a:xfrm>
            <a:off x="4492911" y="1447800"/>
            <a:ext cx="1389961" cy="1389597"/>
          </a:xfrm>
          <a:prstGeom prst="ellipse">
            <a:avLst/>
          </a:prstGeom>
          <a:solidFill>
            <a:srgbClr val="F2F2F2"/>
          </a:solidFill>
          <a:ln>
            <a:noFill/>
          </a:ln>
        </p:spPr>
      </p:sp>
      <p:sp>
        <p:nvSpPr>
          <p:cNvPr id="41" name="Google Shape;41;p65"/>
          <p:cNvSpPr>
            <a:spLocks noGrp="1"/>
          </p:cNvSpPr>
          <p:nvPr>
            <p:ph type="pic" idx="4"/>
          </p:nvPr>
        </p:nvSpPr>
        <p:spPr>
          <a:xfrm>
            <a:off x="6309129" y="1447800"/>
            <a:ext cx="1389961" cy="1389597"/>
          </a:xfrm>
          <a:prstGeom prst="ellipse">
            <a:avLst/>
          </a:prstGeom>
          <a:solidFill>
            <a:srgbClr val="F2F2F2"/>
          </a:solidFill>
          <a:ln>
            <a:noFill/>
          </a:ln>
        </p:spPr>
      </p:sp>
      <p:sp>
        <p:nvSpPr>
          <p:cNvPr id="42" name="Google Shape;42;p65"/>
          <p:cNvSpPr>
            <a:spLocks noGrp="1"/>
          </p:cNvSpPr>
          <p:nvPr>
            <p:ph type="pic" idx="5"/>
          </p:nvPr>
        </p:nvSpPr>
        <p:spPr>
          <a:xfrm>
            <a:off x="4492911" y="4433954"/>
            <a:ext cx="1389961" cy="1389597"/>
          </a:xfrm>
          <a:prstGeom prst="ellipse">
            <a:avLst/>
          </a:prstGeom>
          <a:solidFill>
            <a:srgbClr val="F2F2F2"/>
          </a:solidFill>
          <a:ln>
            <a:noFill/>
          </a:ln>
        </p:spPr>
      </p:sp>
      <p:sp>
        <p:nvSpPr>
          <p:cNvPr id="43" name="Google Shape;43;p65"/>
          <p:cNvSpPr>
            <a:spLocks noGrp="1"/>
          </p:cNvSpPr>
          <p:nvPr>
            <p:ph type="pic" idx="6"/>
          </p:nvPr>
        </p:nvSpPr>
        <p:spPr>
          <a:xfrm>
            <a:off x="6309129" y="4433954"/>
            <a:ext cx="1389961" cy="1389597"/>
          </a:xfrm>
          <a:prstGeom prst="ellipse">
            <a:avLst/>
          </a:prstGeom>
          <a:solidFill>
            <a:srgbClr val="F2F2F2"/>
          </a:solidFill>
          <a:ln>
            <a:noFill/>
          </a:ln>
        </p:spPr>
      </p:sp>
      <p:sp>
        <p:nvSpPr>
          <p:cNvPr id="44" name="Google Shape;44;p65"/>
          <p:cNvSpPr>
            <a:spLocks noGrp="1"/>
          </p:cNvSpPr>
          <p:nvPr>
            <p:ph type="pic" idx="7"/>
          </p:nvPr>
        </p:nvSpPr>
        <p:spPr>
          <a:xfrm>
            <a:off x="7225909" y="2940877"/>
            <a:ext cx="1389961" cy="1389597"/>
          </a:xfrm>
          <a:prstGeom prst="ellipse">
            <a:avLst/>
          </a:prstGeom>
          <a:solidFill>
            <a:srgbClr val="F2F2F2"/>
          </a:solidFill>
          <a:ln>
            <a:noFill/>
          </a:ln>
        </p:spPr>
      </p:sp>
    </p:spTree>
    <p:extLst>
      <p:ext uri="{BB962C8B-B14F-4D97-AF65-F5344CB8AC3E}">
        <p14:creationId xmlns:p14="http://schemas.microsoft.com/office/powerpoint/2010/main" val="9584487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_slide">
  <p:cSld name="3_slide">
    <p:spTree>
      <p:nvGrpSpPr>
        <p:cNvPr id="1" name="Shape 45"/>
        <p:cNvGrpSpPr/>
        <p:nvPr/>
      </p:nvGrpSpPr>
      <p:grpSpPr>
        <a:xfrm>
          <a:off x="0" y="0"/>
          <a:ext cx="0" cy="0"/>
          <a:chOff x="0" y="0"/>
          <a:chExt cx="0" cy="0"/>
        </a:xfrm>
      </p:grpSpPr>
      <p:sp>
        <p:nvSpPr>
          <p:cNvPr id="46" name="Google Shape;46;p66"/>
          <p:cNvSpPr>
            <a:spLocks noGrp="1"/>
          </p:cNvSpPr>
          <p:nvPr>
            <p:ph type="pic" idx="2"/>
          </p:nvPr>
        </p:nvSpPr>
        <p:spPr>
          <a:xfrm>
            <a:off x="2237975" y="4303749"/>
            <a:ext cx="1333651" cy="1333302"/>
          </a:xfrm>
          <a:prstGeom prst="ellipse">
            <a:avLst/>
          </a:prstGeom>
          <a:solidFill>
            <a:srgbClr val="F2F2F2"/>
          </a:solidFill>
          <a:ln>
            <a:noFill/>
          </a:ln>
        </p:spPr>
      </p:sp>
      <p:sp>
        <p:nvSpPr>
          <p:cNvPr id="47" name="Google Shape;47;p66"/>
          <p:cNvSpPr>
            <a:spLocks noGrp="1"/>
          </p:cNvSpPr>
          <p:nvPr>
            <p:ph type="pic" idx="3"/>
          </p:nvPr>
        </p:nvSpPr>
        <p:spPr>
          <a:xfrm>
            <a:off x="3457115" y="3122288"/>
            <a:ext cx="1333651" cy="1333302"/>
          </a:xfrm>
          <a:prstGeom prst="ellipse">
            <a:avLst/>
          </a:prstGeom>
          <a:solidFill>
            <a:srgbClr val="F2F2F2"/>
          </a:solidFill>
          <a:ln>
            <a:noFill/>
          </a:ln>
        </p:spPr>
      </p:sp>
      <p:sp>
        <p:nvSpPr>
          <p:cNvPr id="48" name="Google Shape;48;p66"/>
          <p:cNvSpPr>
            <a:spLocks noGrp="1"/>
          </p:cNvSpPr>
          <p:nvPr>
            <p:ph type="pic" idx="4"/>
          </p:nvPr>
        </p:nvSpPr>
        <p:spPr>
          <a:xfrm>
            <a:off x="4624057" y="1959965"/>
            <a:ext cx="1333651" cy="1333302"/>
          </a:xfrm>
          <a:prstGeom prst="ellipse">
            <a:avLst/>
          </a:prstGeom>
          <a:solidFill>
            <a:srgbClr val="F2F2F2"/>
          </a:solidFill>
          <a:ln>
            <a:noFill/>
          </a:ln>
        </p:spPr>
      </p:sp>
      <p:sp>
        <p:nvSpPr>
          <p:cNvPr id="49" name="Google Shape;49;p66"/>
          <p:cNvSpPr>
            <a:spLocks noGrp="1"/>
          </p:cNvSpPr>
          <p:nvPr>
            <p:ph type="pic" idx="5"/>
          </p:nvPr>
        </p:nvSpPr>
        <p:spPr>
          <a:xfrm>
            <a:off x="5790998" y="784547"/>
            <a:ext cx="1333651" cy="1333302"/>
          </a:xfrm>
          <a:prstGeom prst="ellipse">
            <a:avLst/>
          </a:prstGeom>
          <a:solidFill>
            <a:srgbClr val="F2F2F2"/>
          </a:solidFill>
          <a:ln>
            <a:noFill/>
          </a:ln>
        </p:spPr>
      </p:sp>
    </p:spTree>
    <p:extLst>
      <p:ext uri="{BB962C8B-B14F-4D97-AF65-F5344CB8AC3E}">
        <p14:creationId xmlns:p14="http://schemas.microsoft.com/office/powerpoint/2010/main" val="297526562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4_slide">
  <p:cSld name="4_slide">
    <p:spTree>
      <p:nvGrpSpPr>
        <p:cNvPr id="1" name="Shape 50"/>
        <p:cNvGrpSpPr/>
        <p:nvPr/>
      </p:nvGrpSpPr>
      <p:grpSpPr>
        <a:xfrm>
          <a:off x="0" y="0"/>
          <a:ext cx="0" cy="0"/>
          <a:chOff x="0" y="0"/>
          <a:chExt cx="0" cy="0"/>
        </a:xfrm>
      </p:grpSpPr>
      <p:sp>
        <p:nvSpPr>
          <p:cNvPr id="51" name="Google Shape;51;p67"/>
          <p:cNvSpPr>
            <a:spLocks noGrp="1"/>
          </p:cNvSpPr>
          <p:nvPr>
            <p:ph type="pic" idx="2"/>
          </p:nvPr>
        </p:nvSpPr>
        <p:spPr>
          <a:xfrm>
            <a:off x="-199169" y="2514600"/>
            <a:ext cx="12590339" cy="4517571"/>
          </a:xfrm>
          <a:prstGeom prst="rect">
            <a:avLst/>
          </a:prstGeom>
          <a:solidFill>
            <a:srgbClr val="F2F2F2"/>
          </a:solidFill>
          <a:ln>
            <a:noFill/>
          </a:ln>
        </p:spPr>
      </p:sp>
      <p:sp>
        <p:nvSpPr>
          <p:cNvPr id="52" name="Google Shape;52;p67"/>
          <p:cNvSpPr>
            <a:spLocks noGrp="1"/>
          </p:cNvSpPr>
          <p:nvPr>
            <p:ph type="pic" idx="3"/>
          </p:nvPr>
        </p:nvSpPr>
        <p:spPr>
          <a:xfrm>
            <a:off x="1428209" y="1579564"/>
            <a:ext cx="1870562" cy="1870072"/>
          </a:xfrm>
          <a:prstGeom prst="ellipse">
            <a:avLst/>
          </a:prstGeom>
          <a:solidFill>
            <a:srgbClr val="F2F2F2"/>
          </a:solidFill>
          <a:ln>
            <a:noFill/>
          </a:ln>
        </p:spPr>
      </p:sp>
      <p:sp>
        <p:nvSpPr>
          <p:cNvPr id="53" name="Google Shape;53;p67"/>
          <p:cNvSpPr>
            <a:spLocks noGrp="1"/>
          </p:cNvSpPr>
          <p:nvPr>
            <p:ph type="pic" idx="4"/>
          </p:nvPr>
        </p:nvSpPr>
        <p:spPr>
          <a:xfrm>
            <a:off x="5160720" y="1579564"/>
            <a:ext cx="1870562" cy="1870072"/>
          </a:xfrm>
          <a:prstGeom prst="ellipse">
            <a:avLst/>
          </a:prstGeom>
          <a:solidFill>
            <a:srgbClr val="F2F2F2"/>
          </a:solidFill>
          <a:ln>
            <a:noFill/>
          </a:ln>
        </p:spPr>
      </p:sp>
      <p:sp>
        <p:nvSpPr>
          <p:cNvPr id="54" name="Google Shape;54;p67"/>
          <p:cNvSpPr>
            <a:spLocks noGrp="1"/>
          </p:cNvSpPr>
          <p:nvPr>
            <p:ph type="pic" idx="5"/>
          </p:nvPr>
        </p:nvSpPr>
        <p:spPr>
          <a:xfrm>
            <a:off x="8893230" y="1579564"/>
            <a:ext cx="1870562" cy="1870072"/>
          </a:xfrm>
          <a:prstGeom prst="ellipse">
            <a:avLst/>
          </a:prstGeom>
          <a:solidFill>
            <a:srgbClr val="F2F2F2"/>
          </a:solidFill>
          <a:ln>
            <a:noFill/>
          </a:ln>
        </p:spPr>
      </p:sp>
    </p:spTree>
    <p:extLst>
      <p:ext uri="{BB962C8B-B14F-4D97-AF65-F5344CB8AC3E}">
        <p14:creationId xmlns:p14="http://schemas.microsoft.com/office/powerpoint/2010/main" val="286269475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5_slide">
  <p:cSld name="5_slide">
    <p:spTree>
      <p:nvGrpSpPr>
        <p:cNvPr id="1" name="Shape 55"/>
        <p:cNvGrpSpPr/>
        <p:nvPr/>
      </p:nvGrpSpPr>
      <p:grpSpPr>
        <a:xfrm>
          <a:off x="0" y="0"/>
          <a:ext cx="0" cy="0"/>
          <a:chOff x="0" y="0"/>
          <a:chExt cx="0" cy="0"/>
        </a:xfrm>
      </p:grpSpPr>
      <p:sp>
        <p:nvSpPr>
          <p:cNvPr id="56" name="Google Shape;56;p68"/>
          <p:cNvSpPr>
            <a:spLocks noGrp="1"/>
          </p:cNvSpPr>
          <p:nvPr>
            <p:ph type="pic" idx="2"/>
          </p:nvPr>
        </p:nvSpPr>
        <p:spPr>
          <a:xfrm>
            <a:off x="5222862" y="0"/>
            <a:ext cx="6969138" cy="6858000"/>
          </a:xfrm>
          <a:prstGeom prst="rect">
            <a:avLst/>
          </a:prstGeom>
          <a:solidFill>
            <a:srgbClr val="F2F2F2"/>
          </a:solidFill>
          <a:ln>
            <a:noFill/>
          </a:ln>
        </p:spPr>
      </p:sp>
    </p:spTree>
    <p:extLst>
      <p:ext uri="{BB962C8B-B14F-4D97-AF65-F5344CB8AC3E}">
        <p14:creationId xmlns:p14="http://schemas.microsoft.com/office/powerpoint/2010/main" val="272225954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6_slide">
  <p:cSld name="6_slide">
    <p:spTree>
      <p:nvGrpSpPr>
        <p:cNvPr id="1" name="Shape 57"/>
        <p:cNvGrpSpPr/>
        <p:nvPr/>
      </p:nvGrpSpPr>
      <p:grpSpPr>
        <a:xfrm>
          <a:off x="0" y="0"/>
          <a:ext cx="0" cy="0"/>
          <a:chOff x="0" y="0"/>
          <a:chExt cx="0" cy="0"/>
        </a:xfrm>
      </p:grpSpPr>
      <p:sp>
        <p:nvSpPr>
          <p:cNvPr id="58" name="Google Shape;58;p69"/>
          <p:cNvSpPr>
            <a:spLocks noGrp="1"/>
          </p:cNvSpPr>
          <p:nvPr>
            <p:ph type="pic" idx="2"/>
          </p:nvPr>
        </p:nvSpPr>
        <p:spPr>
          <a:xfrm>
            <a:off x="713116" y="2066599"/>
            <a:ext cx="1333653" cy="1333303"/>
          </a:xfrm>
          <a:prstGeom prst="ellipse">
            <a:avLst/>
          </a:prstGeom>
          <a:solidFill>
            <a:srgbClr val="F2F2F2"/>
          </a:solidFill>
          <a:ln>
            <a:noFill/>
          </a:ln>
        </p:spPr>
      </p:sp>
      <p:sp>
        <p:nvSpPr>
          <p:cNvPr id="59" name="Google Shape;59;p69"/>
          <p:cNvSpPr>
            <a:spLocks noGrp="1"/>
          </p:cNvSpPr>
          <p:nvPr>
            <p:ph type="pic" idx="3"/>
          </p:nvPr>
        </p:nvSpPr>
        <p:spPr>
          <a:xfrm>
            <a:off x="713119" y="3890151"/>
            <a:ext cx="1333648" cy="1333299"/>
          </a:xfrm>
          <a:prstGeom prst="ellipse">
            <a:avLst/>
          </a:prstGeom>
          <a:solidFill>
            <a:srgbClr val="F2F2F2"/>
          </a:solidFill>
          <a:ln>
            <a:noFill/>
          </a:ln>
        </p:spPr>
      </p:sp>
      <p:sp>
        <p:nvSpPr>
          <p:cNvPr id="60" name="Google Shape;60;p69"/>
          <p:cNvSpPr>
            <a:spLocks noGrp="1"/>
          </p:cNvSpPr>
          <p:nvPr>
            <p:ph type="pic" idx="4"/>
          </p:nvPr>
        </p:nvSpPr>
        <p:spPr>
          <a:xfrm>
            <a:off x="6589152" y="2066599"/>
            <a:ext cx="1333653" cy="1333303"/>
          </a:xfrm>
          <a:prstGeom prst="ellipse">
            <a:avLst/>
          </a:prstGeom>
          <a:solidFill>
            <a:srgbClr val="F2F2F2"/>
          </a:solidFill>
          <a:ln>
            <a:noFill/>
          </a:ln>
        </p:spPr>
      </p:sp>
      <p:sp>
        <p:nvSpPr>
          <p:cNvPr id="61" name="Google Shape;61;p69"/>
          <p:cNvSpPr>
            <a:spLocks noGrp="1"/>
          </p:cNvSpPr>
          <p:nvPr>
            <p:ph type="pic" idx="5"/>
          </p:nvPr>
        </p:nvSpPr>
        <p:spPr>
          <a:xfrm>
            <a:off x="6589155" y="3890151"/>
            <a:ext cx="1333648" cy="1333299"/>
          </a:xfrm>
          <a:prstGeom prst="ellipse">
            <a:avLst/>
          </a:prstGeom>
          <a:solidFill>
            <a:srgbClr val="F2F2F2"/>
          </a:solidFill>
          <a:ln>
            <a:noFill/>
          </a:ln>
        </p:spPr>
      </p:sp>
    </p:spTree>
    <p:extLst>
      <p:ext uri="{BB962C8B-B14F-4D97-AF65-F5344CB8AC3E}">
        <p14:creationId xmlns:p14="http://schemas.microsoft.com/office/powerpoint/2010/main" val="8613752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7_slide">
  <p:cSld name="7_slide">
    <p:spTree>
      <p:nvGrpSpPr>
        <p:cNvPr id="1" name="Shape 62"/>
        <p:cNvGrpSpPr/>
        <p:nvPr/>
      </p:nvGrpSpPr>
      <p:grpSpPr>
        <a:xfrm>
          <a:off x="0" y="0"/>
          <a:ext cx="0" cy="0"/>
          <a:chOff x="0" y="0"/>
          <a:chExt cx="0" cy="0"/>
        </a:xfrm>
      </p:grpSpPr>
      <p:sp>
        <p:nvSpPr>
          <p:cNvPr id="63" name="Google Shape;63;p70"/>
          <p:cNvSpPr>
            <a:spLocks noGrp="1"/>
          </p:cNvSpPr>
          <p:nvPr>
            <p:ph type="pic" idx="2"/>
          </p:nvPr>
        </p:nvSpPr>
        <p:spPr>
          <a:xfrm>
            <a:off x="713118" y="1581144"/>
            <a:ext cx="5879817" cy="4203543"/>
          </a:xfrm>
          <a:prstGeom prst="rect">
            <a:avLst/>
          </a:prstGeom>
          <a:solidFill>
            <a:srgbClr val="F2F2F2"/>
          </a:solidFill>
          <a:ln>
            <a:noFill/>
          </a:ln>
        </p:spPr>
      </p:sp>
    </p:spTree>
    <p:extLst>
      <p:ext uri="{BB962C8B-B14F-4D97-AF65-F5344CB8AC3E}">
        <p14:creationId xmlns:p14="http://schemas.microsoft.com/office/powerpoint/2010/main" val="2724440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_slide">
  <p:cSld name="4_slide">
    <p:spTree>
      <p:nvGrpSpPr>
        <p:cNvPr id="1" name="Shape 49"/>
        <p:cNvGrpSpPr/>
        <p:nvPr/>
      </p:nvGrpSpPr>
      <p:grpSpPr>
        <a:xfrm>
          <a:off x="0" y="0"/>
          <a:ext cx="0" cy="0"/>
          <a:chOff x="0" y="0"/>
          <a:chExt cx="0" cy="0"/>
        </a:xfrm>
      </p:grpSpPr>
      <p:sp>
        <p:nvSpPr>
          <p:cNvPr id="50" name="Google Shape;50;p90"/>
          <p:cNvSpPr>
            <a:spLocks noGrp="1"/>
          </p:cNvSpPr>
          <p:nvPr>
            <p:ph type="pic" idx="2"/>
          </p:nvPr>
        </p:nvSpPr>
        <p:spPr>
          <a:xfrm>
            <a:off x="-199169" y="2514600"/>
            <a:ext cx="12590339" cy="4517571"/>
          </a:xfrm>
          <a:prstGeom prst="rect">
            <a:avLst/>
          </a:prstGeom>
          <a:solidFill>
            <a:srgbClr val="F2F2F2"/>
          </a:solidFill>
          <a:ln>
            <a:noFill/>
          </a:ln>
        </p:spPr>
      </p:sp>
      <p:sp>
        <p:nvSpPr>
          <p:cNvPr id="51" name="Google Shape;51;p90"/>
          <p:cNvSpPr>
            <a:spLocks noGrp="1"/>
          </p:cNvSpPr>
          <p:nvPr>
            <p:ph type="pic" idx="3"/>
          </p:nvPr>
        </p:nvSpPr>
        <p:spPr>
          <a:xfrm>
            <a:off x="1428209" y="1579564"/>
            <a:ext cx="1870562" cy="1870072"/>
          </a:xfrm>
          <a:prstGeom prst="ellipse">
            <a:avLst/>
          </a:prstGeom>
          <a:solidFill>
            <a:srgbClr val="F2F2F2"/>
          </a:solidFill>
          <a:ln>
            <a:noFill/>
          </a:ln>
        </p:spPr>
      </p:sp>
      <p:sp>
        <p:nvSpPr>
          <p:cNvPr id="52" name="Google Shape;52;p90"/>
          <p:cNvSpPr>
            <a:spLocks noGrp="1"/>
          </p:cNvSpPr>
          <p:nvPr>
            <p:ph type="pic" idx="4"/>
          </p:nvPr>
        </p:nvSpPr>
        <p:spPr>
          <a:xfrm>
            <a:off x="5160720" y="1579564"/>
            <a:ext cx="1870562" cy="1870072"/>
          </a:xfrm>
          <a:prstGeom prst="ellipse">
            <a:avLst/>
          </a:prstGeom>
          <a:solidFill>
            <a:srgbClr val="F2F2F2"/>
          </a:solidFill>
          <a:ln>
            <a:noFill/>
          </a:ln>
        </p:spPr>
      </p:sp>
      <p:sp>
        <p:nvSpPr>
          <p:cNvPr id="53" name="Google Shape;53;p90"/>
          <p:cNvSpPr>
            <a:spLocks noGrp="1"/>
          </p:cNvSpPr>
          <p:nvPr>
            <p:ph type="pic" idx="5"/>
          </p:nvPr>
        </p:nvSpPr>
        <p:spPr>
          <a:xfrm>
            <a:off x="8893230" y="1579564"/>
            <a:ext cx="1870562" cy="1870072"/>
          </a:xfrm>
          <a:prstGeom prst="ellipse">
            <a:avLst/>
          </a:prstGeom>
          <a:solidFill>
            <a:srgbClr val="F2F2F2"/>
          </a:solidFill>
          <a:ln>
            <a:noFill/>
          </a:ln>
        </p:spPr>
      </p:sp>
      <p:pic>
        <p:nvPicPr>
          <p:cNvPr id="54" name="Google Shape;54;p90"/>
          <p:cNvPicPr preferRelativeResize="0"/>
          <p:nvPr/>
        </p:nvPicPr>
        <p:blipFill rotWithShape="1">
          <a:blip r:embed="rId2">
            <a:alphaModFix/>
          </a:blip>
          <a:srcRect/>
          <a:stretch/>
        </p:blipFill>
        <p:spPr>
          <a:xfrm>
            <a:off x="10860258" y="419996"/>
            <a:ext cx="892157" cy="791393"/>
          </a:xfrm>
          <a:prstGeom prst="rect">
            <a:avLst/>
          </a:prstGeom>
          <a:noFill/>
          <a:ln>
            <a:noFill/>
          </a:ln>
        </p:spPr>
      </p:pic>
    </p:spTree>
    <p:extLst>
      <p:ext uri="{BB962C8B-B14F-4D97-AF65-F5344CB8AC3E}">
        <p14:creationId xmlns:p14="http://schemas.microsoft.com/office/powerpoint/2010/main" val="40182617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8_slide">
  <p:cSld name="8_slide">
    <p:spTree>
      <p:nvGrpSpPr>
        <p:cNvPr id="1" name="Shape 64"/>
        <p:cNvGrpSpPr/>
        <p:nvPr/>
      </p:nvGrpSpPr>
      <p:grpSpPr>
        <a:xfrm>
          <a:off x="0" y="0"/>
          <a:ext cx="0" cy="0"/>
          <a:chOff x="0" y="0"/>
          <a:chExt cx="0" cy="0"/>
        </a:xfrm>
      </p:grpSpPr>
      <p:sp>
        <p:nvSpPr>
          <p:cNvPr id="65" name="Google Shape;65;p71"/>
          <p:cNvSpPr>
            <a:spLocks noGrp="1"/>
          </p:cNvSpPr>
          <p:nvPr>
            <p:ph type="pic" idx="2"/>
          </p:nvPr>
        </p:nvSpPr>
        <p:spPr>
          <a:xfrm>
            <a:off x="5784331" y="1315673"/>
            <a:ext cx="5879817" cy="4203543"/>
          </a:xfrm>
          <a:prstGeom prst="rect">
            <a:avLst/>
          </a:prstGeom>
          <a:solidFill>
            <a:srgbClr val="F2F2F2"/>
          </a:solidFill>
          <a:ln>
            <a:noFill/>
          </a:ln>
        </p:spPr>
      </p:sp>
      <p:sp>
        <p:nvSpPr>
          <p:cNvPr id="66" name="Google Shape;66;p71"/>
          <p:cNvSpPr txBox="1">
            <a:spLocks noGrp="1"/>
          </p:cNvSpPr>
          <p:nvPr>
            <p:ph type="title"/>
          </p:nvPr>
        </p:nvSpPr>
        <p:spPr>
          <a:xfrm>
            <a:off x="838201" y="365127"/>
            <a:ext cx="10515600" cy="62793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23F4F"/>
              </a:buClr>
              <a:buSzPts val="2200"/>
              <a:buFont typeface="Arial"/>
              <a:buNone/>
              <a:defRPr sz="2200" b="1">
                <a:solidFill>
                  <a:srgbClr val="323F4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71"/>
          <p:cNvSpPr/>
          <p:nvPr/>
        </p:nvSpPr>
        <p:spPr>
          <a:xfrm flipH="1">
            <a:off x="1588" y="627903"/>
            <a:ext cx="560419" cy="270354"/>
          </a:xfrm>
          <a:custGeom>
            <a:avLst/>
            <a:gdLst/>
            <a:ahLst/>
            <a:cxnLst/>
            <a:rect l="l" t="t" r="r" b="b"/>
            <a:pathLst>
              <a:path w="16161399" h="3987559" extrusionOk="0">
                <a:moveTo>
                  <a:pt x="2409708" y="0"/>
                </a:moveTo>
                <a:lnTo>
                  <a:pt x="16161399" y="0"/>
                </a:lnTo>
                <a:lnTo>
                  <a:pt x="16161399" y="3987559"/>
                </a:lnTo>
                <a:lnTo>
                  <a:pt x="0" y="3960361"/>
                </a:lnTo>
                <a:lnTo>
                  <a:pt x="2409708" y="0"/>
                </a:lnTo>
                <a:close/>
              </a:path>
            </a:pathLst>
          </a:custGeom>
          <a:solidFill>
            <a:srgbClr val="19A7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Tree>
    <p:extLst>
      <p:ext uri="{BB962C8B-B14F-4D97-AF65-F5344CB8AC3E}">
        <p14:creationId xmlns:p14="http://schemas.microsoft.com/office/powerpoint/2010/main" val="332735404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9_slide">
  <p:cSld name="9_slide">
    <p:spTree>
      <p:nvGrpSpPr>
        <p:cNvPr id="1" name="Shape 68"/>
        <p:cNvGrpSpPr/>
        <p:nvPr/>
      </p:nvGrpSpPr>
      <p:grpSpPr>
        <a:xfrm>
          <a:off x="0" y="0"/>
          <a:ext cx="0" cy="0"/>
          <a:chOff x="0" y="0"/>
          <a:chExt cx="0" cy="0"/>
        </a:xfrm>
      </p:grpSpPr>
      <p:sp>
        <p:nvSpPr>
          <p:cNvPr id="69" name="Google Shape;69;p72"/>
          <p:cNvSpPr>
            <a:spLocks noGrp="1"/>
          </p:cNvSpPr>
          <p:nvPr>
            <p:ph type="pic" idx="2"/>
          </p:nvPr>
        </p:nvSpPr>
        <p:spPr>
          <a:xfrm>
            <a:off x="713117" y="1712348"/>
            <a:ext cx="5382883" cy="2434261"/>
          </a:xfrm>
          <a:prstGeom prst="rect">
            <a:avLst/>
          </a:prstGeom>
          <a:solidFill>
            <a:srgbClr val="F2F2F2"/>
          </a:solidFill>
          <a:ln>
            <a:noFill/>
          </a:ln>
        </p:spPr>
      </p:sp>
    </p:spTree>
    <p:extLst>
      <p:ext uri="{BB962C8B-B14F-4D97-AF65-F5344CB8AC3E}">
        <p14:creationId xmlns:p14="http://schemas.microsoft.com/office/powerpoint/2010/main" val="290921234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0_slide">
  <p:cSld name="10_slide">
    <p:spTree>
      <p:nvGrpSpPr>
        <p:cNvPr id="1" name="Shape 70"/>
        <p:cNvGrpSpPr/>
        <p:nvPr/>
      </p:nvGrpSpPr>
      <p:grpSpPr>
        <a:xfrm>
          <a:off x="0" y="0"/>
          <a:ext cx="0" cy="0"/>
          <a:chOff x="0" y="0"/>
          <a:chExt cx="0" cy="0"/>
        </a:xfrm>
      </p:grpSpPr>
      <p:sp>
        <p:nvSpPr>
          <p:cNvPr id="71" name="Google Shape;71;p73"/>
          <p:cNvSpPr>
            <a:spLocks noGrp="1"/>
          </p:cNvSpPr>
          <p:nvPr>
            <p:ph type="pic" idx="2"/>
          </p:nvPr>
        </p:nvSpPr>
        <p:spPr>
          <a:xfrm>
            <a:off x="1069999" y="2677076"/>
            <a:ext cx="2010401" cy="804672"/>
          </a:xfrm>
          <a:prstGeom prst="rect">
            <a:avLst/>
          </a:prstGeom>
          <a:solidFill>
            <a:srgbClr val="F2F2F2"/>
          </a:solidFill>
          <a:ln>
            <a:noFill/>
          </a:ln>
        </p:spPr>
      </p:sp>
      <p:sp>
        <p:nvSpPr>
          <p:cNvPr id="72" name="Google Shape;72;p73"/>
          <p:cNvSpPr>
            <a:spLocks noGrp="1"/>
          </p:cNvSpPr>
          <p:nvPr>
            <p:ph type="pic" idx="3"/>
          </p:nvPr>
        </p:nvSpPr>
        <p:spPr>
          <a:xfrm>
            <a:off x="5090800" y="2677076"/>
            <a:ext cx="2010401" cy="804672"/>
          </a:xfrm>
          <a:prstGeom prst="rect">
            <a:avLst/>
          </a:prstGeom>
          <a:solidFill>
            <a:srgbClr val="F2F2F2"/>
          </a:solidFill>
          <a:ln>
            <a:noFill/>
          </a:ln>
        </p:spPr>
      </p:sp>
      <p:sp>
        <p:nvSpPr>
          <p:cNvPr id="73" name="Google Shape;73;p73"/>
          <p:cNvSpPr>
            <a:spLocks noGrp="1"/>
          </p:cNvSpPr>
          <p:nvPr>
            <p:ph type="pic" idx="4"/>
          </p:nvPr>
        </p:nvSpPr>
        <p:spPr>
          <a:xfrm>
            <a:off x="9111600" y="2677076"/>
            <a:ext cx="2010401" cy="804672"/>
          </a:xfrm>
          <a:prstGeom prst="rect">
            <a:avLst/>
          </a:prstGeom>
          <a:solidFill>
            <a:srgbClr val="F2F2F2"/>
          </a:solidFill>
          <a:ln>
            <a:noFill/>
          </a:ln>
        </p:spPr>
      </p:sp>
      <p:sp>
        <p:nvSpPr>
          <p:cNvPr id="74" name="Google Shape;74;p73"/>
          <p:cNvSpPr>
            <a:spLocks noGrp="1"/>
          </p:cNvSpPr>
          <p:nvPr>
            <p:ph type="pic" idx="5"/>
          </p:nvPr>
        </p:nvSpPr>
        <p:spPr>
          <a:xfrm>
            <a:off x="3080399" y="3884084"/>
            <a:ext cx="2010401" cy="804672"/>
          </a:xfrm>
          <a:prstGeom prst="rect">
            <a:avLst/>
          </a:prstGeom>
          <a:solidFill>
            <a:srgbClr val="F2F2F2"/>
          </a:solidFill>
          <a:ln>
            <a:noFill/>
          </a:ln>
        </p:spPr>
      </p:sp>
      <p:sp>
        <p:nvSpPr>
          <p:cNvPr id="75" name="Google Shape;75;p73"/>
          <p:cNvSpPr>
            <a:spLocks noGrp="1"/>
          </p:cNvSpPr>
          <p:nvPr>
            <p:ph type="pic" idx="6"/>
          </p:nvPr>
        </p:nvSpPr>
        <p:spPr>
          <a:xfrm>
            <a:off x="7101200" y="3884084"/>
            <a:ext cx="2010401" cy="804672"/>
          </a:xfrm>
          <a:prstGeom prst="rect">
            <a:avLst/>
          </a:prstGeom>
          <a:solidFill>
            <a:srgbClr val="F2F2F2"/>
          </a:solidFill>
          <a:ln>
            <a:noFill/>
          </a:ln>
        </p:spPr>
      </p:sp>
    </p:spTree>
    <p:extLst>
      <p:ext uri="{BB962C8B-B14F-4D97-AF65-F5344CB8AC3E}">
        <p14:creationId xmlns:p14="http://schemas.microsoft.com/office/powerpoint/2010/main" val="19041294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1_slide">
  <p:cSld name="11_slide">
    <p:spTree>
      <p:nvGrpSpPr>
        <p:cNvPr id="1" name="Shape 76"/>
        <p:cNvGrpSpPr/>
        <p:nvPr/>
      </p:nvGrpSpPr>
      <p:grpSpPr>
        <a:xfrm>
          <a:off x="0" y="0"/>
          <a:ext cx="0" cy="0"/>
          <a:chOff x="0" y="0"/>
          <a:chExt cx="0" cy="0"/>
        </a:xfrm>
      </p:grpSpPr>
      <p:sp>
        <p:nvSpPr>
          <p:cNvPr id="77" name="Google Shape;77;p74"/>
          <p:cNvSpPr>
            <a:spLocks noGrp="1"/>
          </p:cNvSpPr>
          <p:nvPr>
            <p:ph type="pic" idx="2"/>
          </p:nvPr>
        </p:nvSpPr>
        <p:spPr>
          <a:xfrm>
            <a:off x="780799" y="1977749"/>
            <a:ext cx="2397440" cy="892514"/>
          </a:xfrm>
          <a:prstGeom prst="rect">
            <a:avLst/>
          </a:prstGeom>
          <a:solidFill>
            <a:srgbClr val="F2F2F2"/>
          </a:solidFill>
          <a:ln>
            <a:noFill/>
          </a:ln>
        </p:spPr>
      </p:sp>
      <p:sp>
        <p:nvSpPr>
          <p:cNvPr id="78" name="Google Shape;78;p74"/>
          <p:cNvSpPr>
            <a:spLocks noGrp="1"/>
          </p:cNvSpPr>
          <p:nvPr>
            <p:ph type="pic" idx="3"/>
          </p:nvPr>
        </p:nvSpPr>
        <p:spPr>
          <a:xfrm>
            <a:off x="3525120" y="1977749"/>
            <a:ext cx="2397440" cy="892514"/>
          </a:xfrm>
          <a:prstGeom prst="rect">
            <a:avLst/>
          </a:prstGeom>
          <a:solidFill>
            <a:srgbClr val="F2F2F2"/>
          </a:solidFill>
          <a:ln>
            <a:noFill/>
          </a:ln>
        </p:spPr>
      </p:sp>
      <p:sp>
        <p:nvSpPr>
          <p:cNvPr id="79" name="Google Shape;79;p74"/>
          <p:cNvSpPr>
            <a:spLocks noGrp="1"/>
          </p:cNvSpPr>
          <p:nvPr>
            <p:ph type="pic" idx="4"/>
          </p:nvPr>
        </p:nvSpPr>
        <p:spPr>
          <a:xfrm>
            <a:off x="6269441" y="1977749"/>
            <a:ext cx="2397440" cy="892514"/>
          </a:xfrm>
          <a:prstGeom prst="rect">
            <a:avLst/>
          </a:prstGeom>
          <a:solidFill>
            <a:srgbClr val="F2F2F2"/>
          </a:solidFill>
          <a:ln>
            <a:noFill/>
          </a:ln>
        </p:spPr>
      </p:sp>
      <p:sp>
        <p:nvSpPr>
          <p:cNvPr id="80" name="Google Shape;80;p74"/>
          <p:cNvSpPr>
            <a:spLocks noGrp="1"/>
          </p:cNvSpPr>
          <p:nvPr>
            <p:ph type="pic" idx="5"/>
          </p:nvPr>
        </p:nvSpPr>
        <p:spPr>
          <a:xfrm>
            <a:off x="9013761" y="1977749"/>
            <a:ext cx="2397440" cy="892514"/>
          </a:xfrm>
          <a:prstGeom prst="rect">
            <a:avLst/>
          </a:prstGeom>
          <a:solidFill>
            <a:srgbClr val="F2F2F2"/>
          </a:solidFill>
          <a:ln>
            <a:noFill/>
          </a:ln>
        </p:spPr>
      </p:sp>
      <p:sp>
        <p:nvSpPr>
          <p:cNvPr id="81" name="Google Shape;81;p74"/>
          <p:cNvSpPr>
            <a:spLocks noGrp="1"/>
          </p:cNvSpPr>
          <p:nvPr>
            <p:ph type="pic" idx="6"/>
          </p:nvPr>
        </p:nvSpPr>
        <p:spPr>
          <a:xfrm>
            <a:off x="780799" y="3236659"/>
            <a:ext cx="2397440" cy="892514"/>
          </a:xfrm>
          <a:prstGeom prst="rect">
            <a:avLst/>
          </a:prstGeom>
          <a:solidFill>
            <a:srgbClr val="F2F2F2"/>
          </a:solidFill>
          <a:ln>
            <a:noFill/>
          </a:ln>
        </p:spPr>
      </p:sp>
      <p:sp>
        <p:nvSpPr>
          <p:cNvPr id="82" name="Google Shape;82;p74"/>
          <p:cNvSpPr>
            <a:spLocks noGrp="1"/>
          </p:cNvSpPr>
          <p:nvPr>
            <p:ph type="pic" idx="7"/>
          </p:nvPr>
        </p:nvSpPr>
        <p:spPr>
          <a:xfrm>
            <a:off x="3525120" y="3236659"/>
            <a:ext cx="2397440" cy="892514"/>
          </a:xfrm>
          <a:prstGeom prst="rect">
            <a:avLst/>
          </a:prstGeom>
          <a:solidFill>
            <a:srgbClr val="F2F2F2"/>
          </a:solidFill>
          <a:ln>
            <a:noFill/>
          </a:ln>
        </p:spPr>
      </p:sp>
      <p:sp>
        <p:nvSpPr>
          <p:cNvPr id="83" name="Google Shape;83;p74"/>
          <p:cNvSpPr>
            <a:spLocks noGrp="1"/>
          </p:cNvSpPr>
          <p:nvPr>
            <p:ph type="pic" idx="8"/>
          </p:nvPr>
        </p:nvSpPr>
        <p:spPr>
          <a:xfrm>
            <a:off x="6269441" y="3236659"/>
            <a:ext cx="2397440" cy="892514"/>
          </a:xfrm>
          <a:prstGeom prst="rect">
            <a:avLst/>
          </a:prstGeom>
          <a:solidFill>
            <a:srgbClr val="F2F2F2"/>
          </a:solidFill>
          <a:ln>
            <a:noFill/>
          </a:ln>
        </p:spPr>
      </p:sp>
      <p:sp>
        <p:nvSpPr>
          <p:cNvPr id="84" name="Google Shape;84;p74"/>
          <p:cNvSpPr>
            <a:spLocks noGrp="1"/>
          </p:cNvSpPr>
          <p:nvPr>
            <p:ph type="pic" idx="9"/>
          </p:nvPr>
        </p:nvSpPr>
        <p:spPr>
          <a:xfrm>
            <a:off x="9013761" y="3236659"/>
            <a:ext cx="2397440" cy="892514"/>
          </a:xfrm>
          <a:prstGeom prst="rect">
            <a:avLst/>
          </a:prstGeom>
          <a:solidFill>
            <a:srgbClr val="F2F2F2"/>
          </a:solidFill>
          <a:ln>
            <a:noFill/>
          </a:ln>
        </p:spPr>
      </p:sp>
      <p:sp>
        <p:nvSpPr>
          <p:cNvPr id="85" name="Google Shape;85;p74"/>
          <p:cNvSpPr>
            <a:spLocks noGrp="1"/>
          </p:cNvSpPr>
          <p:nvPr>
            <p:ph type="pic" idx="13"/>
          </p:nvPr>
        </p:nvSpPr>
        <p:spPr>
          <a:xfrm>
            <a:off x="780799" y="4495568"/>
            <a:ext cx="2397440" cy="892514"/>
          </a:xfrm>
          <a:prstGeom prst="rect">
            <a:avLst/>
          </a:prstGeom>
          <a:solidFill>
            <a:srgbClr val="F2F2F2"/>
          </a:solidFill>
          <a:ln>
            <a:noFill/>
          </a:ln>
        </p:spPr>
      </p:sp>
      <p:sp>
        <p:nvSpPr>
          <p:cNvPr id="86" name="Google Shape;86;p74"/>
          <p:cNvSpPr>
            <a:spLocks noGrp="1"/>
          </p:cNvSpPr>
          <p:nvPr>
            <p:ph type="pic" idx="14"/>
          </p:nvPr>
        </p:nvSpPr>
        <p:spPr>
          <a:xfrm>
            <a:off x="3525120" y="4495568"/>
            <a:ext cx="2397440" cy="892514"/>
          </a:xfrm>
          <a:prstGeom prst="rect">
            <a:avLst/>
          </a:prstGeom>
          <a:solidFill>
            <a:srgbClr val="F2F2F2"/>
          </a:solidFill>
          <a:ln>
            <a:noFill/>
          </a:ln>
        </p:spPr>
      </p:sp>
      <p:sp>
        <p:nvSpPr>
          <p:cNvPr id="87" name="Google Shape;87;p74"/>
          <p:cNvSpPr>
            <a:spLocks noGrp="1"/>
          </p:cNvSpPr>
          <p:nvPr>
            <p:ph type="pic" idx="15"/>
          </p:nvPr>
        </p:nvSpPr>
        <p:spPr>
          <a:xfrm>
            <a:off x="6269441" y="4495568"/>
            <a:ext cx="2397440" cy="892514"/>
          </a:xfrm>
          <a:prstGeom prst="rect">
            <a:avLst/>
          </a:prstGeom>
          <a:solidFill>
            <a:srgbClr val="F2F2F2"/>
          </a:solidFill>
          <a:ln>
            <a:noFill/>
          </a:ln>
        </p:spPr>
      </p:sp>
      <p:sp>
        <p:nvSpPr>
          <p:cNvPr id="88" name="Google Shape;88;p74"/>
          <p:cNvSpPr>
            <a:spLocks noGrp="1"/>
          </p:cNvSpPr>
          <p:nvPr>
            <p:ph type="pic" idx="16"/>
          </p:nvPr>
        </p:nvSpPr>
        <p:spPr>
          <a:xfrm>
            <a:off x="9013761" y="4495568"/>
            <a:ext cx="2397440" cy="892514"/>
          </a:xfrm>
          <a:prstGeom prst="rect">
            <a:avLst/>
          </a:prstGeom>
          <a:solidFill>
            <a:srgbClr val="F2F2F2"/>
          </a:solidFill>
          <a:ln>
            <a:noFill/>
          </a:ln>
        </p:spPr>
      </p:sp>
    </p:spTree>
    <p:extLst>
      <p:ext uri="{BB962C8B-B14F-4D97-AF65-F5344CB8AC3E}">
        <p14:creationId xmlns:p14="http://schemas.microsoft.com/office/powerpoint/2010/main" val="37219296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2_slide">
  <p:cSld name="12_slide">
    <p:spTree>
      <p:nvGrpSpPr>
        <p:cNvPr id="1" name="Shape 89"/>
        <p:cNvGrpSpPr/>
        <p:nvPr/>
      </p:nvGrpSpPr>
      <p:grpSpPr>
        <a:xfrm>
          <a:off x="0" y="0"/>
          <a:ext cx="0" cy="0"/>
          <a:chOff x="0" y="0"/>
          <a:chExt cx="0" cy="0"/>
        </a:xfrm>
      </p:grpSpPr>
      <p:sp>
        <p:nvSpPr>
          <p:cNvPr id="90" name="Google Shape;90;p75"/>
          <p:cNvSpPr>
            <a:spLocks noGrp="1"/>
          </p:cNvSpPr>
          <p:nvPr>
            <p:ph type="pic" idx="2"/>
          </p:nvPr>
        </p:nvSpPr>
        <p:spPr>
          <a:xfrm>
            <a:off x="747589" y="1735566"/>
            <a:ext cx="3454687" cy="3999122"/>
          </a:xfrm>
          <a:prstGeom prst="rect">
            <a:avLst/>
          </a:prstGeom>
          <a:solidFill>
            <a:srgbClr val="F2F2F2"/>
          </a:solidFill>
          <a:ln>
            <a:noFill/>
          </a:ln>
        </p:spPr>
      </p:sp>
      <p:sp>
        <p:nvSpPr>
          <p:cNvPr id="91" name="Google Shape;91;p75"/>
          <p:cNvSpPr>
            <a:spLocks noGrp="1"/>
          </p:cNvSpPr>
          <p:nvPr>
            <p:ph type="pic" idx="3"/>
          </p:nvPr>
        </p:nvSpPr>
        <p:spPr>
          <a:xfrm>
            <a:off x="4330279" y="1735566"/>
            <a:ext cx="3454687" cy="3999122"/>
          </a:xfrm>
          <a:prstGeom prst="rect">
            <a:avLst/>
          </a:prstGeom>
          <a:solidFill>
            <a:srgbClr val="F2F2F2"/>
          </a:solidFill>
          <a:ln>
            <a:noFill/>
          </a:ln>
        </p:spPr>
      </p:sp>
    </p:spTree>
    <p:extLst>
      <p:ext uri="{BB962C8B-B14F-4D97-AF65-F5344CB8AC3E}">
        <p14:creationId xmlns:p14="http://schemas.microsoft.com/office/powerpoint/2010/main" val="114073237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3_slide">
  <p:cSld name="13_slide">
    <p:spTree>
      <p:nvGrpSpPr>
        <p:cNvPr id="1" name="Shape 92"/>
        <p:cNvGrpSpPr/>
        <p:nvPr/>
      </p:nvGrpSpPr>
      <p:grpSpPr>
        <a:xfrm>
          <a:off x="0" y="0"/>
          <a:ext cx="0" cy="0"/>
          <a:chOff x="0" y="0"/>
          <a:chExt cx="0" cy="0"/>
        </a:xfrm>
      </p:grpSpPr>
      <p:sp>
        <p:nvSpPr>
          <p:cNvPr id="93" name="Google Shape;93;p76"/>
          <p:cNvSpPr>
            <a:spLocks noGrp="1"/>
          </p:cNvSpPr>
          <p:nvPr>
            <p:ph type="pic" idx="2"/>
          </p:nvPr>
        </p:nvSpPr>
        <p:spPr>
          <a:xfrm>
            <a:off x="7548023" y="-11151"/>
            <a:ext cx="4643977" cy="6869151"/>
          </a:xfrm>
          <a:prstGeom prst="rect">
            <a:avLst/>
          </a:prstGeom>
          <a:solidFill>
            <a:srgbClr val="F2F2F2"/>
          </a:solidFill>
          <a:ln>
            <a:noFill/>
          </a:ln>
        </p:spPr>
      </p:sp>
    </p:spTree>
    <p:extLst>
      <p:ext uri="{BB962C8B-B14F-4D97-AF65-F5344CB8AC3E}">
        <p14:creationId xmlns:p14="http://schemas.microsoft.com/office/powerpoint/2010/main" val="20364174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4_slide">
  <p:cSld name="14_slide">
    <p:spTree>
      <p:nvGrpSpPr>
        <p:cNvPr id="1" name="Shape 94"/>
        <p:cNvGrpSpPr/>
        <p:nvPr/>
      </p:nvGrpSpPr>
      <p:grpSpPr>
        <a:xfrm>
          <a:off x="0" y="0"/>
          <a:ext cx="0" cy="0"/>
          <a:chOff x="0" y="0"/>
          <a:chExt cx="0" cy="0"/>
        </a:xfrm>
      </p:grpSpPr>
      <p:sp>
        <p:nvSpPr>
          <p:cNvPr id="95" name="Google Shape;95;p77"/>
          <p:cNvSpPr>
            <a:spLocks noGrp="1"/>
          </p:cNvSpPr>
          <p:nvPr>
            <p:ph type="pic" idx="2"/>
          </p:nvPr>
        </p:nvSpPr>
        <p:spPr>
          <a:xfrm>
            <a:off x="4407323" y="1735566"/>
            <a:ext cx="3454687" cy="3999122"/>
          </a:xfrm>
          <a:prstGeom prst="rect">
            <a:avLst/>
          </a:prstGeom>
          <a:solidFill>
            <a:srgbClr val="F2F2F2"/>
          </a:solidFill>
          <a:ln>
            <a:noFill/>
          </a:ln>
        </p:spPr>
      </p:sp>
      <p:sp>
        <p:nvSpPr>
          <p:cNvPr id="96" name="Google Shape;96;p77"/>
          <p:cNvSpPr>
            <a:spLocks noGrp="1"/>
          </p:cNvSpPr>
          <p:nvPr>
            <p:ph type="pic" idx="3"/>
          </p:nvPr>
        </p:nvSpPr>
        <p:spPr>
          <a:xfrm>
            <a:off x="7990013" y="1735566"/>
            <a:ext cx="3454687" cy="3999122"/>
          </a:xfrm>
          <a:prstGeom prst="rect">
            <a:avLst/>
          </a:prstGeom>
          <a:solidFill>
            <a:srgbClr val="F2F2F2"/>
          </a:solidFill>
          <a:ln>
            <a:noFill/>
          </a:ln>
        </p:spPr>
      </p:sp>
    </p:spTree>
    <p:extLst>
      <p:ext uri="{BB962C8B-B14F-4D97-AF65-F5344CB8AC3E}">
        <p14:creationId xmlns:p14="http://schemas.microsoft.com/office/powerpoint/2010/main" val="287108296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15_slide">
  <p:cSld name="15_slide">
    <p:spTree>
      <p:nvGrpSpPr>
        <p:cNvPr id="1" name="Shape 97"/>
        <p:cNvGrpSpPr/>
        <p:nvPr/>
      </p:nvGrpSpPr>
      <p:grpSpPr>
        <a:xfrm>
          <a:off x="0" y="0"/>
          <a:ext cx="0" cy="0"/>
          <a:chOff x="0" y="0"/>
          <a:chExt cx="0" cy="0"/>
        </a:xfrm>
      </p:grpSpPr>
      <p:sp>
        <p:nvSpPr>
          <p:cNvPr id="98" name="Google Shape;98;p78"/>
          <p:cNvSpPr>
            <a:spLocks noGrp="1"/>
          </p:cNvSpPr>
          <p:nvPr>
            <p:ph type="pic" idx="2"/>
          </p:nvPr>
        </p:nvSpPr>
        <p:spPr>
          <a:xfrm>
            <a:off x="4379579" y="-11152"/>
            <a:ext cx="7812421" cy="6869151"/>
          </a:xfrm>
          <a:prstGeom prst="rect">
            <a:avLst/>
          </a:prstGeom>
          <a:solidFill>
            <a:srgbClr val="F2F2F2"/>
          </a:solidFill>
          <a:ln>
            <a:noFill/>
          </a:ln>
        </p:spPr>
      </p:sp>
    </p:spTree>
    <p:extLst>
      <p:ext uri="{BB962C8B-B14F-4D97-AF65-F5344CB8AC3E}">
        <p14:creationId xmlns:p14="http://schemas.microsoft.com/office/powerpoint/2010/main" val="9344096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16_slide">
  <p:cSld name="16_slide">
    <p:spTree>
      <p:nvGrpSpPr>
        <p:cNvPr id="1" name="Shape 99"/>
        <p:cNvGrpSpPr/>
        <p:nvPr/>
      </p:nvGrpSpPr>
      <p:grpSpPr>
        <a:xfrm>
          <a:off x="0" y="0"/>
          <a:ext cx="0" cy="0"/>
          <a:chOff x="0" y="0"/>
          <a:chExt cx="0" cy="0"/>
        </a:xfrm>
      </p:grpSpPr>
      <p:sp>
        <p:nvSpPr>
          <p:cNvPr id="100" name="Google Shape;100;p79"/>
          <p:cNvSpPr>
            <a:spLocks noGrp="1"/>
          </p:cNvSpPr>
          <p:nvPr>
            <p:ph type="pic" idx="2"/>
          </p:nvPr>
        </p:nvSpPr>
        <p:spPr>
          <a:xfrm>
            <a:off x="-2511399" y="1712857"/>
            <a:ext cx="5022797" cy="2891798"/>
          </a:xfrm>
          <a:prstGeom prst="rect">
            <a:avLst/>
          </a:prstGeom>
          <a:solidFill>
            <a:srgbClr val="F2F2F2"/>
          </a:solidFill>
          <a:ln>
            <a:noFill/>
          </a:ln>
        </p:spPr>
      </p:sp>
      <p:sp>
        <p:nvSpPr>
          <p:cNvPr id="101" name="Google Shape;101;p79"/>
          <p:cNvSpPr>
            <a:spLocks noGrp="1"/>
          </p:cNvSpPr>
          <p:nvPr>
            <p:ph type="pic" idx="3"/>
          </p:nvPr>
        </p:nvSpPr>
        <p:spPr>
          <a:xfrm>
            <a:off x="3584600" y="1712857"/>
            <a:ext cx="5022797" cy="2891798"/>
          </a:xfrm>
          <a:prstGeom prst="rect">
            <a:avLst/>
          </a:prstGeom>
          <a:solidFill>
            <a:srgbClr val="F2F2F2"/>
          </a:solidFill>
          <a:ln>
            <a:noFill/>
          </a:ln>
        </p:spPr>
      </p:sp>
      <p:sp>
        <p:nvSpPr>
          <p:cNvPr id="102" name="Google Shape;102;p79"/>
          <p:cNvSpPr>
            <a:spLocks noGrp="1"/>
          </p:cNvSpPr>
          <p:nvPr>
            <p:ph type="pic" idx="4"/>
          </p:nvPr>
        </p:nvSpPr>
        <p:spPr>
          <a:xfrm>
            <a:off x="9680602" y="1712857"/>
            <a:ext cx="5022797" cy="2891798"/>
          </a:xfrm>
          <a:prstGeom prst="rect">
            <a:avLst/>
          </a:prstGeom>
          <a:solidFill>
            <a:srgbClr val="F2F2F2"/>
          </a:solidFill>
          <a:ln>
            <a:noFill/>
          </a:ln>
        </p:spPr>
      </p:sp>
    </p:spTree>
    <p:extLst>
      <p:ext uri="{BB962C8B-B14F-4D97-AF65-F5344CB8AC3E}">
        <p14:creationId xmlns:p14="http://schemas.microsoft.com/office/powerpoint/2010/main" val="151645540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17_slide">
  <p:cSld name="17_slide">
    <p:spTree>
      <p:nvGrpSpPr>
        <p:cNvPr id="1" name="Shape 103"/>
        <p:cNvGrpSpPr/>
        <p:nvPr/>
      </p:nvGrpSpPr>
      <p:grpSpPr>
        <a:xfrm>
          <a:off x="0" y="0"/>
          <a:ext cx="0" cy="0"/>
          <a:chOff x="0" y="0"/>
          <a:chExt cx="0" cy="0"/>
        </a:xfrm>
      </p:grpSpPr>
      <p:sp>
        <p:nvSpPr>
          <p:cNvPr id="104" name="Google Shape;104;p80"/>
          <p:cNvSpPr>
            <a:spLocks noGrp="1"/>
          </p:cNvSpPr>
          <p:nvPr>
            <p:ph type="pic" idx="2"/>
          </p:nvPr>
        </p:nvSpPr>
        <p:spPr>
          <a:xfrm>
            <a:off x="4657688" y="0"/>
            <a:ext cx="6142693" cy="6858000"/>
          </a:xfrm>
          <a:prstGeom prst="rect">
            <a:avLst/>
          </a:prstGeom>
          <a:solidFill>
            <a:srgbClr val="F2F2F2"/>
          </a:solidFill>
          <a:ln>
            <a:noFill/>
          </a:ln>
        </p:spPr>
      </p:sp>
    </p:spTree>
    <p:extLst>
      <p:ext uri="{BB962C8B-B14F-4D97-AF65-F5344CB8AC3E}">
        <p14:creationId xmlns:p14="http://schemas.microsoft.com/office/powerpoint/2010/main" val="19796064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theme" Target="../theme/theme2.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8" Type="http://schemas.openxmlformats.org/officeDocument/2006/relationships/slideLayout" Target="../slideLayouts/slideLayout44.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theme" Target="../theme/theme3.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8" Type="http://schemas.openxmlformats.org/officeDocument/2006/relationships/slideLayout" Target="../slideLayouts/slideLayout85.xml"/><Relationship Id="rId3"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theme" Target="../theme/theme4.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40" Type="http://schemas.openxmlformats.org/officeDocument/2006/relationships/image" Target="../media/image6.png"/><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8" Type="http://schemas.openxmlformats.org/officeDocument/2006/relationships/slideLayout" Target="../slideLayouts/slideLayout124.xml"/><Relationship Id="rId3"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4"/>
          <p:cNvSpPr txBox="1">
            <a:spLocks noGrp="1"/>
          </p:cNvSpPr>
          <p:nvPr>
            <p:ph type="title"/>
          </p:nvPr>
        </p:nvSpPr>
        <p:spPr>
          <a:xfrm>
            <a:off x="838201" y="365126"/>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Arial"/>
              <a:buNone/>
              <a:defRPr sz="4399"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4"/>
          <p:cNvSpPr txBox="1">
            <a:spLocks noGrp="1"/>
          </p:cNvSpPr>
          <p:nvPr>
            <p:ph type="body" idx="1"/>
          </p:nvPr>
        </p:nvSpPr>
        <p:spPr>
          <a:xfrm>
            <a:off x="838201"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7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74"/>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7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74"/>
          <p:cNvSpPr txBox="1"/>
          <p:nvPr/>
        </p:nvSpPr>
        <p:spPr>
          <a:xfrm>
            <a:off x="11829114" y="305271"/>
            <a:ext cx="304726" cy="400091"/>
          </a:xfrm>
          <a:prstGeom prst="rect">
            <a:avLst/>
          </a:prstGeom>
          <a:noFill/>
          <a:ln>
            <a:noFill/>
          </a:ln>
        </p:spPr>
        <p:txBody>
          <a:bodyPr spcFirstLastPara="1" wrap="square" lIns="91400" tIns="45700" rIns="91400" bIns="45700" anchor="t" anchorCtr="0">
            <a:spAutoFit/>
          </a:bodyPr>
          <a:lstStyle/>
          <a:p>
            <a:pPr marL="0" marR="0" lvl="0" indent="0" algn="ctr" rtl="0">
              <a:spcBef>
                <a:spcPts val="0"/>
              </a:spcBef>
              <a:spcAft>
                <a:spcPts val="0"/>
              </a:spcAft>
              <a:buNone/>
            </a:pPr>
            <a:fld id="{00000000-1234-1234-1234-123412341234}" type="slidenum">
              <a:rPr lang="en-US" sz="1000" b="0" i="0" u="none" strike="noStrike" cap="none">
                <a:solidFill>
                  <a:schemeClr val="lt1"/>
                </a:solidFill>
                <a:latin typeface="Roboto"/>
                <a:ea typeface="Roboto"/>
                <a:cs typeface="Roboto"/>
                <a:sym typeface="Roboto"/>
              </a:rPr>
              <a:t>‹#›</a:t>
            </a:fld>
            <a:r>
              <a:rPr lang="en-US" sz="1000" b="1" i="0" u="none" strike="noStrike" cap="none">
                <a:solidFill>
                  <a:schemeClr val="lt1"/>
                </a:solidFill>
                <a:latin typeface="Montserrat"/>
                <a:ea typeface="Montserrat"/>
                <a:cs typeface="Montserrat"/>
                <a:sym typeface="Montserrat"/>
              </a:rPr>
              <a:t>  </a:t>
            </a:r>
            <a:endParaRPr/>
          </a:p>
        </p:txBody>
      </p:sp>
      <p:pic>
        <p:nvPicPr>
          <p:cNvPr id="16" name="Google Shape;16;p74"/>
          <p:cNvPicPr preferRelativeResize="0"/>
          <p:nvPr/>
        </p:nvPicPr>
        <p:blipFill rotWithShape="1">
          <a:blip r:embed="rId38">
            <a:alphaModFix/>
          </a:blip>
          <a:srcRect/>
          <a:stretch/>
        </p:blipFill>
        <p:spPr>
          <a:xfrm>
            <a:off x="10177810" y="497975"/>
            <a:ext cx="1738562" cy="530211"/>
          </a:xfrm>
          <a:prstGeom prst="rect">
            <a:avLst/>
          </a:prstGeom>
          <a:noFill/>
          <a:ln>
            <a:noFill/>
          </a:ln>
        </p:spPr>
      </p:pic>
    </p:spTree>
    <p:extLst>
      <p:ext uri="{BB962C8B-B14F-4D97-AF65-F5344CB8AC3E}">
        <p14:creationId xmlns:p14="http://schemas.microsoft.com/office/powerpoint/2010/main" val="392910569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2/8/2026</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260E2A6B-A809-4840-BF14-8648BC0BDF87}" type="slidenum">
              <a:rPr kumimoji="0" lang="id-ID" sz="1000" b="0" i="0" u="none" strike="noStrike" kern="1200" cap="none" spc="0" normalizeH="0" baseline="0" noProof="0" smtClean="0">
                <a:ln>
                  <a:noFill/>
                </a:ln>
                <a:solidFill>
                  <a:srgbClr val="FFFFFF"/>
                </a:solidFill>
                <a:effectLst/>
                <a:uLnTx/>
                <a:uFillTx/>
                <a:latin typeface="Roboto" panose="02000000000000000000" pitchFamily="2" charset="0"/>
                <a:ea typeface="Roboto" panose="02000000000000000000" pitchFamily="2" charset="0"/>
                <a:cs typeface="Montserrat" charset="0"/>
              </a:rPr>
              <a:pPr marL="0" marR="0" lvl="0" indent="0" algn="ctr" defTabSz="914400" rtl="0" eaLnBrk="1" fontAlgn="auto" latinLnBrk="0" hangingPunct="1">
                <a:lnSpc>
                  <a:spcPct val="100000"/>
                </a:lnSpc>
                <a:spcBef>
                  <a:spcPts val="0"/>
                </a:spcBef>
                <a:spcAft>
                  <a:spcPts val="0"/>
                </a:spcAft>
                <a:buClrTx/>
                <a:buSzTx/>
                <a:buFontTx/>
                <a:buNone/>
                <a:tabLst/>
                <a:defRPr/>
              </a:pPr>
              <a:t>‹#›</a:t>
            </a:fld>
            <a:r>
              <a:rPr kumimoji="0" lang="id-ID" sz="1000" b="1" i="0" u="none" strike="noStrike" kern="1200" cap="none" spc="0" normalizeH="0" baseline="0" noProof="0" dirty="0">
                <a:ln>
                  <a:noFill/>
                </a:ln>
                <a:solidFill>
                  <a:srgbClr val="FFFFFF"/>
                </a:solidFill>
                <a:effectLst/>
                <a:uLnTx/>
                <a:uFillTx/>
                <a:latin typeface="Montserrat" charset="0"/>
                <a:ea typeface="Montserrat" charset="0"/>
                <a:cs typeface="Montserrat" charset="0"/>
              </a:rPr>
              <a:t>  </a:t>
            </a:r>
          </a:p>
        </p:txBody>
      </p:sp>
    </p:spTree>
    <p:extLst>
      <p:ext uri="{BB962C8B-B14F-4D97-AF65-F5344CB8AC3E}">
        <p14:creationId xmlns:p14="http://schemas.microsoft.com/office/powerpoint/2010/main" val="75238701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857" r:id="rId4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1"/>
          <p:cNvSpPr txBox="1">
            <a:spLocks noGrp="1"/>
          </p:cNvSpPr>
          <p:nvPr>
            <p:ph type="title"/>
          </p:nvPr>
        </p:nvSpPr>
        <p:spPr>
          <a:xfrm>
            <a:off x="838201" y="365126"/>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Arial"/>
              <a:buNone/>
              <a:defRPr sz="4399"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1"/>
          <p:cNvSpPr txBox="1">
            <a:spLocks noGrp="1"/>
          </p:cNvSpPr>
          <p:nvPr>
            <p:ph type="body" idx="1"/>
          </p:nvPr>
        </p:nvSpPr>
        <p:spPr>
          <a:xfrm>
            <a:off x="838201"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51"/>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51"/>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51"/>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
        <p:nvSpPr>
          <p:cNvPr id="15" name="Google Shape;15;p51"/>
          <p:cNvSpPr txBox="1"/>
          <p:nvPr/>
        </p:nvSpPr>
        <p:spPr>
          <a:xfrm>
            <a:off x="11829114" y="305271"/>
            <a:ext cx="304726" cy="400091"/>
          </a:xfrm>
          <a:prstGeom prst="rect">
            <a:avLst/>
          </a:prstGeom>
          <a:noFill/>
          <a:ln>
            <a:noFill/>
          </a:ln>
        </p:spPr>
        <p:txBody>
          <a:bodyPr spcFirstLastPara="1" wrap="square" lIns="91400" tIns="45700" rIns="91400" bIns="45700" anchor="t" anchorCtr="0">
            <a:spAutoFit/>
          </a:bodyPr>
          <a:lstStyle/>
          <a:p>
            <a:pPr marL="0" marR="0" lvl="0" indent="0" algn="ctr" rtl="0">
              <a:spcBef>
                <a:spcPts val="0"/>
              </a:spcBef>
              <a:spcAft>
                <a:spcPts val="0"/>
              </a:spcAft>
              <a:buNone/>
            </a:pPr>
            <a:fld id="{00000000-1234-1234-1234-123412341234}" type="slidenum">
              <a:rPr lang="en-IN" sz="1000" b="0" i="0" u="none" strike="noStrike" cap="none">
                <a:solidFill>
                  <a:schemeClr val="lt1"/>
                </a:solidFill>
                <a:latin typeface="Roboto"/>
                <a:ea typeface="Roboto"/>
                <a:cs typeface="Roboto"/>
                <a:sym typeface="Roboto"/>
              </a:rPr>
              <a:t>‹#›</a:t>
            </a:fld>
            <a:r>
              <a:rPr lang="en-IN" sz="1000" b="1" i="0" u="none" strike="noStrike" cap="none">
                <a:solidFill>
                  <a:schemeClr val="lt1"/>
                </a:solidFill>
                <a:latin typeface="Montserrat"/>
                <a:ea typeface="Montserrat"/>
                <a:cs typeface="Montserrat"/>
                <a:sym typeface="Montserrat"/>
              </a:rPr>
              <a:t>  </a:t>
            </a:r>
            <a:endParaRPr/>
          </a:p>
        </p:txBody>
      </p:sp>
    </p:spTree>
    <p:extLst>
      <p:ext uri="{BB962C8B-B14F-4D97-AF65-F5344CB8AC3E}">
        <p14:creationId xmlns:p14="http://schemas.microsoft.com/office/powerpoint/2010/main" val="3136096572"/>
      </p:ext>
    </p:extLst>
  </p:cSld>
  <p:clrMap bg1="lt1" tx1="dk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2/8/2026</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pic>
        <p:nvPicPr>
          <p:cNvPr id="8" name="Picture 7">
            <a:extLst>
              <a:ext uri="{FF2B5EF4-FFF2-40B4-BE49-F238E27FC236}">
                <a16:creationId xmlns:a16="http://schemas.microsoft.com/office/drawing/2014/main" id="{B181DBDF-E536-4DC8-99BA-9E659C6A0E48}"/>
              </a:ext>
            </a:extLst>
          </p:cNvPr>
          <p:cNvPicPr>
            <a:picLocks noChangeAspect="1"/>
          </p:cNvPicPr>
          <p:nvPr userDrawn="1"/>
        </p:nvPicPr>
        <p:blipFill>
          <a:blip r:embed="rId40" cstate="email">
            <a:extLst>
              <a:ext uri="{28A0092B-C50C-407E-A947-70E740481C1C}">
                <a14:useLocalDpi xmlns:a14="http://schemas.microsoft.com/office/drawing/2010/main" val="0"/>
              </a:ext>
            </a:extLst>
          </a:blip>
          <a:srcRect/>
          <a:stretch/>
        </p:blipFill>
        <p:spPr>
          <a:xfrm>
            <a:off x="10177810" y="497975"/>
            <a:ext cx="1738562" cy="530211"/>
          </a:xfrm>
          <a:prstGeom prst="rect">
            <a:avLst/>
          </a:prstGeom>
        </p:spPr>
      </p:pic>
    </p:spTree>
    <p:extLst>
      <p:ext uri="{BB962C8B-B14F-4D97-AF65-F5344CB8AC3E}">
        <p14:creationId xmlns:p14="http://schemas.microsoft.com/office/powerpoint/2010/main" val="2612714157"/>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 id="2147483847" r:id="rId29"/>
    <p:sldLayoutId id="2147483848" r:id="rId30"/>
    <p:sldLayoutId id="2147483849" r:id="rId31"/>
    <p:sldLayoutId id="2147483850" r:id="rId32"/>
    <p:sldLayoutId id="2147483851" r:id="rId33"/>
    <p:sldLayoutId id="2147483852" r:id="rId34"/>
    <p:sldLayoutId id="2147483853" r:id="rId35"/>
    <p:sldLayoutId id="2147483854" r:id="rId36"/>
    <p:sldLayoutId id="2147483855" r:id="rId37"/>
    <p:sldLayoutId id="2147483856" r:id="rId38"/>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9.jpeg"/><Relationship Id="rId1" Type="http://schemas.openxmlformats.org/officeDocument/2006/relationships/slideLayout" Target="../slideLayouts/slideLayout3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2.jpeg"/><Relationship Id="rId1" Type="http://schemas.openxmlformats.org/officeDocument/2006/relationships/slideLayout" Target="../slideLayouts/slideLayout3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4.jpeg"/><Relationship Id="rId1" Type="http://schemas.openxmlformats.org/officeDocument/2006/relationships/slideLayout" Target="../slideLayouts/slideLayout3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9.jpeg"/><Relationship Id="rId1" Type="http://schemas.openxmlformats.org/officeDocument/2006/relationships/slideLayout" Target="../slideLayouts/slideLayout3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9.jpeg"/><Relationship Id="rId1" Type="http://schemas.openxmlformats.org/officeDocument/2006/relationships/slideLayout" Target="../slideLayouts/slideLayout3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7.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jpeg"/><Relationship Id="rId1" Type="http://schemas.openxmlformats.org/officeDocument/2006/relationships/slideLayout" Target="../slideLayouts/slideLayout3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16.xml"/></Relationships>
</file>

<file path=ppt/slides/_rels/slide57.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tiff"/><Relationship Id="rId2" Type="http://schemas.openxmlformats.org/officeDocument/2006/relationships/image" Target="../media/image51.png"/><Relationship Id="rId1" Type="http://schemas.openxmlformats.org/officeDocument/2006/relationships/slideLayout" Target="../slideLayouts/slideLayout154.xml"/><Relationship Id="rId6" Type="http://schemas.openxmlformats.org/officeDocument/2006/relationships/image" Target="../media/image55.tiff"/><Relationship Id="rId5" Type="http://schemas.openxmlformats.org/officeDocument/2006/relationships/image" Target="../media/image54.tiff"/><Relationship Id="rId10" Type="http://schemas.openxmlformats.org/officeDocument/2006/relationships/image" Target="../media/image59.png"/><Relationship Id="rId4" Type="http://schemas.openxmlformats.org/officeDocument/2006/relationships/image" Target="../media/image53.tiff"/><Relationship Id="rId9" Type="http://schemas.openxmlformats.org/officeDocument/2006/relationships/image" Target="../media/image5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2.xml"/><Relationship Id="rId7" Type="http://schemas.openxmlformats.org/officeDocument/2006/relationships/image" Target="../media/image13.png"/><Relationship Id="rId2" Type="http://schemas.openxmlformats.org/officeDocument/2006/relationships/diagramData" Target="../diagrams/data2.xml"/><Relationship Id="rId1" Type="http://schemas.openxmlformats.org/officeDocument/2006/relationships/slideLayout" Target="../slideLayouts/slideLayout37.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16.png"/><Relationship Id="rId4" Type="http://schemas.openxmlformats.org/officeDocument/2006/relationships/diagramQuickStyle" Target="../diagrams/quickStyle2.xm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9.jpeg"/><Relationship Id="rId1" Type="http://schemas.openxmlformats.org/officeDocument/2006/relationships/slideLayout" Target="../slideLayouts/slideLayout3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p1"/>
          <p:cNvPicPr preferRelativeResize="0">
            <a:picLocks noGrp="1"/>
          </p:cNvPicPr>
          <p:nvPr>
            <p:ph type="pic" idx="2"/>
          </p:nvPr>
        </p:nvPicPr>
        <p:blipFill rotWithShape="1">
          <a:blip r:embed="rId3">
            <a:alphaModFix/>
          </a:blip>
          <a:srcRect/>
          <a:stretch/>
        </p:blipFill>
        <p:spPr>
          <a:xfrm>
            <a:off x="1588" y="1"/>
            <a:ext cx="12190412" cy="6858000"/>
          </a:xfrm>
          <a:prstGeom prst="rect">
            <a:avLst/>
          </a:prstGeom>
          <a:solidFill>
            <a:srgbClr val="F2F2F2"/>
          </a:solidFill>
          <a:ln>
            <a:noFill/>
          </a:ln>
        </p:spPr>
      </p:pic>
      <p:sp>
        <p:nvSpPr>
          <p:cNvPr id="453" name="Google Shape;453;p1"/>
          <p:cNvSpPr/>
          <p:nvPr/>
        </p:nvSpPr>
        <p:spPr>
          <a:xfrm>
            <a:off x="1588" y="1"/>
            <a:ext cx="12190411" cy="6858000"/>
          </a:xfrm>
          <a:prstGeom prst="rect">
            <a:avLst/>
          </a:prstGeom>
          <a:gradFill>
            <a:gsLst>
              <a:gs pos="0">
                <a:srgbClr val="25B6C2">
                  <a:alpha val="20000"/>
                </a:srgbClr>
              </a:gs>
              <a:gs pos="2000">
                <a:srgbClr val="25B6C2">
                  <a:alpha val="20000"/>
                </a:srgbClr>
              </a:gs>
              <a:gs pos="100000">
                <a:srgbClr val="0692DB">
                  <a:alpha val="63921"/>
                </a:srgbClr>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54" name="Google Shape;454;p1"/>
          <p:cNvSpPr/>
          <p:nvPr/>
        </p:nvSpPr>
        <p:spPr>
          <a:xfrm>
            <a:off x="1587" y="4507667"/>
            <a:ext cx="12190411" cy="1609445"/>
          </a:xfrm>
          <a:prstGeom prst="rect">
            <a:avLst/>
          </a:prstGeom>
          <a:solidFill>
            <a:srgbClr val="D5DB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55" name="Google Shape;455;p1"/>
          <p:cNvSpPr txBox="1"/>
          <p:nvPr/>
        </p:nvSpPr>
        <p:spPr>
          <a:xfrm>
            <a:off x="3018079" y="4813305"/>
            <a:ext cx="8994891" cy="6462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rgbClr val="000000"/>
                </a:solidFill>
                <a:effectLst/>
                <a:uLnTx/>
                <a:uFillTx/>
                <a:latin typeface="Arial"/>
                <a:ea typeface="Arial"/>
                <a:cs typeface="Arial"/>
                <a:sym typeface="Arial"/>
              </a:rPr>
              <a:t>Argo CD</a:t>
            </a:r>
          </a:p>
        </p:txBody>
      </p:sp>
      <p:sp>
        <p:nvSpPr>
          <p:cNvPr id="456" name="Google Shape;456;p1"/>
          <p:cNvSpPr txBox="1"/>
          <p:nvPr/>
        </p:nvSpPr>
        <p:spPr>
          <a:xfrm>
            <a:off x="3018080" y="5398080"/>
            <a:ext cx="5153068" cy="40006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3F3F3F"/>
                </a:solidFill>
                <a:effectLst/>
                <a:uLnTx/>
                <a:uFillTx/>
                <a:latin typeface="Arial"/>
                <a:ea typeface="Arial"/>
                <a:cs typeface="Arial"/>
                <a:sym typeface="Arial"/>
              </a:rPr>
              <a:t>Training for Amdocs</a:t>
            </a:r>
          </a:p>
        </p:txBody>
      </p:sp>
      <p:sp>
        <p:nvSpPr>
          <p:cNvPr id="457" name="Google Shape;457;p1"/>
          <p:cNvSpPr/>
          <p:nvPr/>
        </p:nvSpPr>
        <p:spPr>
          <a:xfrm>
            <a:off x="406807" y="4225968"/>
            <a:ext cx="2330916" cy="2323475"/>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459" name="Google Shape;459;p1"/>
          <p:cNvPicPr preferRelativeResize="0"/>
          <p:nvPr/>
        </p:nvPicPr>
        <p:blipFill rotWithShape="1">
          <a:blip r:embed="rId4">
            <a:alphaModFix/>
          </a:blip>
          <a:srcRect/>
          <a:stretch/>
        </p:blipFill>
        <p:spPr>
          <a:xfrm>
            <a:off x="179030" y="4952589"/>
            <a:ext cx="2860159" cy="862138"/>
          </a:xfrm>
          <a:prstGeom prst="rect">
            <a:avLst/>
          </a:prstGeom>
          <a:noFill/>
          <a:ln>
            <a:noFill/>
          </a:ln>
        </p:spPr>
      </p:pic>
      <p:pic>
        <p:nvPicPr>
          <p:cNvPr id="10" name="Picture 9">
            <a:extLst>
              <a:ext uri="{FF2B5EF4-FFF2-40B4-BE49-F238E27FC236}">
                <a16:creationId xmlns:a16="http://schemas.microsoft.com/office/drawing/2014/main" id="{DAF10318-48A1-444F-B601-253BFD9AACB7}"/>
              </a:ext>
            </a:extLst>
          </p:cNvPr>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9986374" y="182422"/>
            <a:ext cx="2026596" cy="6119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EFB9-862F-AC51-5D6E-2CF74FDC3DD6}"/>
              </a:ext>
            </a:extLst>
          </p:cNvPr>
          <p:cNvSpPr>
            <a:spLocks noGrp="1"/>
          </p:cNvSpPr>
          <p:nvPr>
            <p:ph type="title"/>
          </p:nvPr>
        </p:nvSpPr>
        <p:spPr/>
        <p:txBody>
          <a:bodyPr/>
          <a:lstStyle/>
          <a:p>
            <a:r>
              <a:rPr lang="en-IN" dirty="0">
                <a:latin typeface="+mn-lt"/>
              </a:rPr>
              <a:t>INTRODUCTION</a:t>
            </a:r>
          </a:p>
        </p:txBody>
      </p:sp>
      <p:pic>
        <p:nvPicPr>
          <p:cNvPr id="4100" name="Picture 4" descr="transport logistics ">
            <a:extLst>
              <a:ext uri="{FF2B5EF4-FFF2-40B4-BE49-F238E27FC236}">
                <a16:creationId xmlns:a16="http://schemas.microsoft.com/office/drawing/2014/main" id="{03650118-2E52-4901-913C-A6243CCBF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1227" y="649948"/>
            <a:ext cx="5060773" cy="57288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3">
            <a:extLst>
              <a:ext uri="{FF2B5EF4-FFF2-40B4-BE49-F238E27FC236}">
                <a16:creationId xmlns:a16="http://schemas.microsoft.com/office/drawing/2014/main" id="{95622432-84EC-4DDD-8A4B-96F3ADE500BF}"/>
              </a:ext>
            </a:extLst>
          </p:cNvPr>
          <p:cNvGraphicFramePr>
            <a:graphicFrameLocks/>
          </p:cNvGraphicFramePr>
          <p:nvPr>
            <p:extLst>
              <p:ext uri="{D42A27DB-BD31-4B8C-83A1-F6EECF244321}">
                <p14:modId xmlns:p14="http://schemas.microsoft.com/office/powerpoint/2010/main" val="4097754554"/>
              </p:ext>
            </p:extLst>
          </p:nvPr>
        </p:nvGraphicFramePr>
        <p:xfrm>
          <a:off x="349957" y="1639711"/>
          <a:ext cx="7303910" cy="3578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3487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23915-772F-C7F4-8E3A-B8D0D056C583}"/>
              </a:ext>
            </a:extLst>
          </p:cNvPr>
          <p:cNvSpPr>
            <a:spLocks noGrp="1"/>
          </p:cNvSpPr>
          <p:nvPr>
            <p:ph type="title"/>
          </p:nvPr>
        </p:nvSpPr>
        <p:spPr/>
        <p:txBody>
          <a:bodyPr/>
          <a:lstStyle/>
          <a:p>
            <a:r>
              <a:rPr lang="en-IN" dirty="0">
                <a:latin typeface="+mn-lt"/>
              </a:rPr>
              <a:t>WHAT IS GITOPS?</a:t>
            </a:r>
          </a:p>
        </p:txBody>
      </p:sp>
      <p:pic>
        <p:nvPicPr>
          <p:cNvPr id="5122" name="Picture 2" descr="Business women gears">
            <a:extLst>
              <a:ext uri="{FF2B5EF4-FFF2-40B4-BE49-F238E27FC236}">
                <a16:creationId xmlns:a16="http://schemas.microsoft.com/office/drawing/2014/main" id="{1D7EBB39-3C87-4987-AB84-5B0B1C6E3059}"/>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6467476" y="1207127"/>
            <a:ext cx="5329413" cy="4665365"/>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D9CFD216-169B-4F2D-BEF7-1AAB03B18533}"/>
              </a:ext>
            </a:extLst>
          </p:cNvPr>
          <p:cNvGrpSpPr/>
          <p:nvPr/>
        </p:nvGrpSpPr>
        <p:grpSpPr>
          <a:xfrm>
            <a:off x="457201" y="985887"/>
            <a:ext cx="6010276" cy="4886606"/>
            <a:chOff x="457201" y="985887"/>
            <a:chExt cx="6010276" cy="4886606"/>
          </a:xfrm>
        </p:grpSpPr>
        <p:sp>
          <p:nvSpPr>
            <p:cNvPr id="5" name="Freeform: Shape 4">
              <a:extLst>
                <a:ext uri="{FF2B5EF4-FFF2-40B4-BE49-F238E27FC236}">
                  <a16:creationId xmlns:a16="http://schemas.microsoft.com/office/drawing/2014/main" id="{50380BC6-65C9-449F-B4E8-49DDC89B3249}"/>
                </a:ext>
              </a:extLst>
            </p:cNvPr>
            <p:cNvSpPr/>
            <p:nvPr/>
          </p:nvSpPr>
          <p:spPr>
            <a:xfrm>
              <a:off x="457201" y="985887"/>
              <a:ext cx="6010276" cy="1489818"/>
            </a:xfrm>
            <a:custGeom>
              <a:avLst/>
              <a:gdLst>
                <a:gd name="connsiteX0" fmla="*/ 0 w 3888159"/>
                <a:gd name="connsiteY0" fmla="*/ 0 h 1555263"/>
                <a:gd name="connsiteX1" fmla="*/ 3110528 w 3888159"/>
                <a:gd name="connsiteY1" fmla="*/ 0 h 1555263"/>
                <a:gd name="connsiteX2" fmla="*/ 3888159 w 3888159"/>
                <a:gd name="connsiteY2" fmla="*/ 777632 h 1555263"/>
                <a:gd name="connsiteX3" fmla="*/ 3110528 w 3888159"/>
                <a:gd name="connsiteY3" fmla="*/ 1555263 h 1555263"/>
                <a:gd name="connsiteX4" fmla="*/ 0 w 3888159"/>
                <a:gd name="connsiteY4" fmla="*/ 1555263 h 1555263"/>
                <a:gd name="connsiteX5" fmla="*/ 777632 w 3888159"/>
                <a:gd name="connsiteY5" fmla="*/ 777632 h 1555263"/>
                <a:gd name="connsiteX6" fmla="*/ 0 w 3888159"/>
                <a:gd name="connsiteY6" fmla="*/ 0 h 155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8159" h="1555263">
                  <a:moveTo>
                    <a:pt x="0" y="0"/>
                  </a:moveTo>
                  <a:lnTo>
                    <a:pt x="3110528" y="0"/>
                  </a:lnTo>
                  <a:lnTo>
                    <a:pt x="3888159" y="777632"/>
                  </a:lnTo>
                  <a:lnTo>
                    <a:pt x="3110528" y="1555263"/>
                  </a:lnTo>
                  <a:lnTo>
                    <a:pt x="0" y="1555263"/>
                  </a:lnTo>
                  <a:lnTo>
                    <a:pt x="777632" y="777632"/>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95412" tIns="8890" rIns="777631" bIns="8890"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sp>
          <p:nvSpPr>
            <p:cNvPr id="6" name="Freeform: Shape 5">
              <a:extLst>
                <a:ext uri="{FF2B5EF4-FFF2-40B4-BE49-F238E27FC236}">
                  <a16:creationId xmlns:a16="http://schemas.microsoft.com/office/drawing/2014/main" id="{2817CE95-BB39-4BA7-AC83-A47B996D620B}"/>
                </a:ext>
              </a:extLst>
            </p:cNvPr>
            <p:cNvSpPr/>
            <p:nvPr/>
          </p:nvSpPr>
          <p:spPr>
            <a:xfrm>
              <a:off x="457201" y="2684281"/>
              <a:ext cx="6010276" cy="1489818"/>
            </a:xfrm>
            <a:custGeom>
              <a:avLst/>
              <a:gdLst>
                <a:gd name="connsiteX0" fmla="*/ 0 w 3888159"/>
                <a:gd name="connsiteY0" fmla="*/ 0 h 1555263"/>
                <a:gd name="connsiteX1" fmla="*/ 3110528 w 3888159"/>
                <a:gd name="connsiteY1" fmla="*/ 0 h 1555263"/>
                <a:gd name="connsiteX2" fmla="*/ 3888159 w 3888159"/>
                <a:gd name="connsiteY2" fmla="*/ 777632 h 1555263"/>
                <a:gd name="connsiteX3" fmla="*/ 3110528 w 3888159"/>
                <a:gd name="connsiteY3" fmla="*/ 1555263 h 1555263"/>
                <a:gd name="connsiteX4" fmla="*/ 0 w 3888159"/>
                <a:gd name="connsiteY4" fmla="*/ 1555263 h 1555263"/>
                <a:gd name="connsiteX5" fmla="*/ 777632 w 3888159"/>
                <a:gd name="connsiteY5" fmla="*/ 777632 h 1555263"/>
                <a:gd name="connsiteX6" fmla="*/ 0 w 3888159"/>
                <a:gd name="connsiteY6" fmla="*/ 0 h 155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8159" h="1555263">
                  <a:moveTo>
                    <a:pt x="0" y="0"/>
                  </a:moveTo>
                  <a:lnTo>
                    <a:pt x="3110528" y="0"/>
                  </a:lnTo>
                  <a:lnTo>
                    <a:pt x="3888159" y="777632"/>
                  </a:lnTo>
                  <a:lnTo>
                    <a:pt x="3110528" y="1555263"/>
                  </a:lnTo>
                  <a:lnTo>
                    <a:pt x="0" y="1555263"/>
                  </a:lnTo>
                  <a:lnTo>
                    <a:pt x="777632" y="777632"/>
                  </a:lnTo>
                  <a:lnTo>
                    <a:pt x="0" y="0"/>
                  </a:lnTo>
                  <a:close/>
                </a:path>
              </a:pathLst>
            </a:custGeom>
          </p:spPr>
          <p:style>
            <a:lnRef idx="2">
              <a:schemeClr val="lt1">
                <a:hueOff val="0"/>
                <a:satOff val="0"/>
                <a:lumOff val="0"/>
                <a:alphaOff val="0"/>
              </a:schemeClr>
            </a:lnRef>
            <a:fillRef idx="1">
              <a:schemeClr val="accent3">
                <a:hueOff val="684696"/>
                <a:satOff val="6997"/>
                <a:lumOff val="-2255"/>
                <a:alphaOff val="0"/>
              </a:schemeClr>
            </a:fillRef>
            <a:effectRef idx="0">
              <a:schemeClr val="accent3">
                <a:hueOff val="684696"/>
                <a:satOff val="6997"/>
                <a:lumOff val="-2255"/>
                <a:alphaOff val="0"/>
              </a:schemeClr>
            </a:effectRef>
            <a:fontRef idx="minor">
              <a:schemeClr val="lt1"/>
            </a:fontRef>
          </p:style>
          <p:txBody>
            <a:bodyPr spcFirstLastPara="0" vert="horz" wrap="square" lIns="797952" tIns="10160" rIns="777631" bIns="10160" numCol="1" spcCol="1270" anchor="ctr" anchorCtr="0">
              <a:noAutofit/>
            </a:bodyPr>
            <a:lstStyle/>
            <a:p>
              <a:pPr marL="0" lvl="0" indent="0" algn="ctr" defTabSz="711200">
                <a:lnSpc>
                  <a:spcPct val="90000"/>
                </a:lnSpc>
                <a:spcBef>
                  <a:spcPct val="0"/>
                </a:spcBef>
                <a:spcAft>
                  <a:spcPct val="35000"/>
                </a:spcAft>
                <a:buNone/>
              </a:pPr>
              <a:endParaRPr lang="en-US" sz="1400" kern="1200" dirty="0"/>
            </a:p>
          </p:txBody>
        </p:sp>
        <p:sp>
          <p:nvSpPr>
            <p:cNvPr id="7" name="Freeform: Shape 6">
              <a:extLst>
                <a:ext uri="{FF2B5EF4-FFF2-40B4-BE49-F238E27FC236}">
                  <a16:creationId xmlns:a16="http://schemas.microsoft.com/office/drawing/2014/main" id="{F0D6033F-8C9D-447A-8F41-797FF46ADE37}"/>
                </a:ext>
              </a:extLst>
            </p:cNvPr>
            <p:cNvSpPr/>
            <p:nvPr/>
          </p:nvSpPr>
          <p:spPr>
            <a:xfrm>
              <a:off x="457201" y="4382675"/>
              <a:ext cx="6010276" cy="1489818"/>
            </a:xfrm>
            <a:custGeom>
              <a:avLst/>
              <a:gdLst>
                <a:gd name="connsiteX0" fmla="*/ 0 w 3888159"/>
                <a:gd name="connsiteY0" fmla="*/ 0 h 1555263"/>
                <a:gd name="connsiteX1" fmla="*/ 3110528 w 3888159"/>
                <a:gd name="connsiteY1" fmla="*/ 0 h 1555263"/>
                <a:gd name="connsiteX2" fmla="*/ 3888159 w 3888159"/>
                <a:gd name="connsiteY2" fmla="*/ 777632 h 1555263"/>
                <a:gd name="connsiteX3" fmla="*/ 3110528 w 3888159"/>
                <a:gd name="connsiteY3" fmla="*/ 1555263 h 1555263"/>
                <a:gd name="connsiteX4" fmla="*/ 0 w 3888159"/>
                <a:gd name="connsiteY4" fmla="*/ 1555263 h 1555263"/>
                <a:gd name="connsiteX5" fmla="*/ 777632 w 3888159"/>
                <a:gd name="connsiteY5" fmla="*/ 777632 h 1555263"/>
                <a:gd name="connsiteX6" fmla="*/ 0 w 3888159"/>
                <a:gd name="connsiteY6" fmla="*/ 0 h 155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8159" h="1555263">
                  <a:moveTo>
                    <a:pt x="0" y="0"/>
                  </a:moveTo>
                  <a:lnTo>
                    <a:pt x="3110528" y="0"/>
                  </a:lnTo>
                  <a:lnTo>
                    <a:pt x="3888159" y="777632"/>
                  </a:lnTo>
                  <a:lnTo>
                    <a:pt x="3110528" y="1555263"/>
                  </a:lnTo>
                  <a:lnTo>
                    <a:pt x="0" y="1555263"/>
                  </a:lnTo>
                  <a:lnTo>
                    <a:pt x="777632" y="777632"/>
                  </a:lnTo>
                  <a:lnTo>
                    <a:pt x="0" y="0"/>
                  </a:lnTo>
                  <a:close/>
                </a:path>
              </a:pathLst>
            </a:custGeom>
          </p:spPr>
          <p:style>
            <a:lnRef idx="2">
              <a:schemeClr val="lt1">
                <a:hueOff val="0"/>
                <a:satOff val="0"/>
                <a:lumOff val="0"/>
                <a:alphaOff val="0"/>
              </a:schemeClr>
            </a:lnRef>
            <a:fillRef idx="1">
              <a:schemeClr val="accent3">
                <a:hueOff val="1369393"/>
                <a:satOff val="13994"/>
                <a:lumOff val="-4510"/>
                <a:alphaOff val="0"/>
              </a:schemeClr>
            </a:fillRef>
            <a:effectRef idx="0">
              <a:schemeClr val="accent3">
                <a:hueOff val="1369393"/>
                <a:satOff val="13994"/>
                <a:lumOff val="-4510"/>
                <a:alphaOff val="0"/>
              </a:schemeClr>
            </a:effectRef>
            <a:fontRef idx="minor">
              <a:schemeClr val="lt1"/>
            </a:fontRef>
          </p:style>
          <p:txBody>
            <a:bodyPr spcFirstLastPara="0" vert="horz" wrap="square" lIns="795412" tIns="8890" rIns="777631" bIns="8890"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sp>
          <p:nvSpPr>
            <p:cNvPr id="12" name="TextBox 11">
              <a:extLst>
                <a:ext uri="{FF2B5EF4-FFF2-40B4-BE49-F238E27FC236}">
                  <a16:creationId xmlns:a16="http://schemas.microsoft.com/office/drawing/2014/main" id="{5449222A-DBAD-48BA-A49E-4066A30FAF2B}"/>
                </a:ext>
              </a:extLst>
            </p:cNvPr>
            <p:cNvSpPr txBox="1"/>
            <p:nvPr/>
          </p:nvSpPr>
          <p:spPr>
            <a:xfrm>
              <a:off x="1659468" y="1207127"/>
              <a:ext cx="3674533" cy="1061829"/>
            </a:xfrm>
            <a:prstGeom prst="rect">
              <a:avLst/>
            </a:prstGeom>
            <a:noFill/>
          </p:spPr>
          <p:txBody>
            <a:bodyPr wrap="square">
              <a:sp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Arial" panose="020B0604020202020204"/>
                  <a:ea typeface="+mn-ea"/>
                  <a:cs typeface="+mn-cs"/>
                </a:rPr>
                <a:t>GitOps</a:t>
              </a: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 which uses Git as a foundational element for managing infrastructure and applications, offers a transformative approach by integrating version control and automation into the deployment pipeline. </a:t>
              </a:r>
            </a:p>
          </p:txBody>
        </p:sp>
        <p:sp>
          <p:nvSpPr>
            <p:cNvPr id="16" name="TextBox 15">
              <a:extLst>
                <a:ext uri="{FF2B5EF4-FFF2-40B4-BE49-F238E27FC236}">
                  <a16:creationId xmlns:a16="http://schemas.microsoft.com/office/drawing/2014/main" id="{2D248952-FB2C-4824-8162-4DD95745E4F3}"/>
                </a:ext>
              </a:extLst>
            </p:cNvPr>
            <p:cNvSpPr txBox="1"/>
            <p:nvPr/>
          </p:nvSpPr>
          <p:spPr>
            <a:xfrm>
              <a:off x="1659468" y="2884235"/>
              <a:ext cx="3674533" cy="1089529"/>
            </a:xfrm>
            <a:prstGeom prst="rect">
              <a:avLst/>
            </a:prstGeom>
            <a:noFill/>
          </p:spPr>
          <p:txBody>
            <a:bodyPr wrap="square">
              <a:sp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a:ea typeface="+mn-ea"/>
                  <a:cs typeface="+mn-cs"/>
                </a:rPr>
                <a:t>Single Source of Truth</a:t>
              </a: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 Git repositories store the desired state of the system, ensuring that configurations and application states are consistent, transparent, and easily auditable. </a:t>
              </a:r>
            </a:p>
          </p:txBody>
        </p:sp>
        <p:sp>
          <p:nvSpPr>
            <p:cNvPr id="20" name="TextBox 19">
              <a:extLst>
                <a:ext uri="{FF2B5EF4-FFF2-40B4-BE49-F238E27FC236}">
                  <a16:creationId xmlns:a16="http://schemas.microsoft.com/office/drawing/2014/main" id="{D557AD5C-1475-40B3-AF72-A9A829030D94}"/>
                </a:ext>
              </a:extLst>
            </p:cNvPr>
            <p:cNvSpPr txBox="1"/>
            <p:nvPr/>
          </p:nvSpPr>
          <p:spPr>
            <a:xfrm>
              <a:off x="1761067" y="4685945"/>
              <a:ext cx="3175000" cy="867930"/>
            </a:xfrm>
            <a:prstGeom prst="rect">
              <a:avLst/>
            </a:prstGeom>
            <a:noFill/>
          </p:spPr>
          <p:txBody>
            <a:bodyPr wrap="square">
              <a:sp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Automated deployment processes reduce the risk of human error, and the ability to revert to previous states quickly helps maintain stability.</a:t>
              </a:r>
            </a:p>
          </p:txBody>
        </p:sp>
      </p:grpSp>
    </p:spTree>
    <p:extLst>
      <p:ext uri="{BB962C8B-B14F-4D97-AF65-F5344CB8AC3E}">
        <p14:creationId xmlns:p14="http://schemas.microsoft.com/office/powerpoint/2010/main" val="585759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23915-772F-C7F4-8E3A-B8D0D056C583}"/>
              </a:ext>
            </a:extLst>
          </p:cNvPr>
          <p:cNvSpPr>
            <a:spLocks noGrp="1"/>
          </p:cNvSpPr>
          <p:nvPr>
            <p:ph type="title"/>
          </p:nvPr>
        </p:nvSpPr>
        <p:spPr/>
        <p:txBody>
          <a:bodyPr/>
          <a:lstStyle/>
          <a:p>
            <a:r>
              <a:rPr lang="en-IN" dirty="0">
                <a:latin typeface="+mn-lt"/>
              </a:rPr>
              <a:t>WHAT IS GITOPS?</a:t>
            </a:r>
          </a:p>
        </p:txBody>
      </p:sp>
      <p:sp>
        <p:nvSpPr>
          <p:cNvPr id="6" name="Rectangle 5">
            <a:extLst>
              <a:ext uri="{FF2B5EF4-FFF2-40B4-BE49-F238E27FC236}">
                <a16:creationId xmlns:a16="http://schemas.microsoft.com/office/drawing/2014/main" id="{D7065687-C454-4220-8210-6F02CDD66047}"/>
              </a:ext>
            </a:extLst>
          </p:cNvPr>
          <p:cNvSpPr/>
          <p:nvPr/>
        </p:nvSpPr>
        <p:spPr>
          <a:xfrm>
            <a:off x="0" y="2082800"/>
            <a:ext cx="12192000" cy="30226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sym typeface="Arial"/>
            </a:endParaRPr>
          </a:p>
        </p:txBody>
      </p:sp>
      <p:pic>
        <p:nvPicPr>
          <p:cNvPr id="5" name="Content Placeholder 4">
            <a:extLst>
              <a:ext uri="{FF2B5EF4-FFF2-40B4-BE49-F238E27FC236}">
                <a16:creationId xmlns:a16="http://schemas.microsoft.com/office/drawing/2014/main" id="{DC0CD03D-BF72-455C-8904-50CA61172EBB}"/>
              </a:ext>
            </a:extLst>
          </p:cNvPr>
          <p:cNvPicPr>
            <a:picLocks noChangeAspect="1"/>
          </p:cNvPicPr>
          <p:nvPr/>
        </p:nvPicPr>
        <p:blipFill>
          <a:blip r:embed="rId2"/>
          <a:stretch>
            <a:fillRect/>
          </a:stretch>
        </p:blipFill>
        <p:spPr>
          <a:xfrm>
            <a:off x="1882423" y="1067989"/>
            <a:ext cx="8692444" cy="4722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0846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F3A15-05E8-F241-E717-E2409B53F23B}"/>
              </a:ext>
            </a:extLst>
          </p:cNvPr>
          <p:cNvSpPr>
            <a:spLocks noGrp="1"/>
          </p:cNvSpPr>
          <p:nvPr>
            <p:ph type="title"/>
          </p:nvPr>
        </p:nvSpPr>
        <p:spPr/>
        <p:txBody>
          <a:bodyPr/>
          <a:lstStyle/>
          <a:p>
            <a:r>
              <a:rPr lang="en-IN" dirty="0"/>
              <a:t>PRINCIPLES</a:t>
            </a:r>
          </a:p>
        </p:txBody>
      </p:sp>
      <p:grpSp>
        <p:nvGrpSpPr>
          <p:cNvPr id="3" name="Group 2">
            <a:extLst>
              <a:ext uri="{FF2B5EF4-FFF2-40B4-BE49-F238E27FC236}">
                <a16:creationId xmlns:a16="http://schemas.microsoft.com/office/drawing/2014/main" id="{2E3FE29D-C244-47CA-907A-7534316671B9}"/>
              </a:ext>
            </a:extLst>
          </p:cNvPr>
          <p:cNvGrpSpPr/>
          <p:nvPr/>
        </p:nvGrpSpPr>
        <p:grpSpPr>
          <a:xfrm>
            <a:off x="393272" y="1380067"/>
            <a:ext cx="11680195" cy="4318000"/>
            <a:chOff x="393272" y="1380067"/>
            <a:chExt cx="11680195" cy="4318000"/>
          </a:xfrm>
        </p:grpSpPr>
        <p:sp>
          <p:nvSpPr>
            <p:cNvPr id="5" name="Arrow: Right 4">
              <a:extLst>
                <a:ext uri="{FF2B5EF4-FFF2-40B4-BE49-F238E27FC236}">
                  <a16:creationId xmlns:a16="http://schemas.microsoft.com/office/drawing/2014/main" id="{F517C13B-070F-46EB-980F-7BF54FE8B8DF}"/>
                </a:ext>
              </a:extLst>
            </p:cNvPr>
            <p:cNvSpPr/>
            <p:nvPr/>
          </p:nvSpPr>
          <p:spPr>
            <a:xfrm>
              <a:off x="393272" y="1380067"/>
              <a:ext cx="11680195" cy="4318000"/>
            </a:xfrm>
            <a:prstGeom prst="rightArrow">
              <a:avLst>
                <a:gd name="adj1" fmla="val 70302"/>
                <a:gd name="adj2" fmla="val 33878"/>
              </a:avLst>
            </a:prstGeom>
            <a:solidFill>
              <a:schemeClr val="bg2">
                <a:lumMod val="25000"/>
              </a:schemeClr>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6" name="Freeform: Shape 5">
              <a:extLst>
                <a:ext uri="{FF2B5EF4-FFF2-40B4-BE49-F238E27FC236}">
                  <a16:creationId xmlns:a16="http://schemas.microsoft.com/office/drawing/2014/main" id="{3CDCEF82-A28E-4D33-B449-E3B695D4EE3D}"/>
                </a:ext>
              </a:extLst>
            </p:cNvPr>
            <p:cNvSpPr/>
            <p:nvPr/>
          </p:nvSpPr>
          <p:spPr>
            <a:xfrm>
              <a:off x="393272" y="2156763"/>
              <a:ext cx="2472456" cy="2779303"/>
            </a:xfrm>
            <a:custGeom>
              <a:avLst/>
              <a:gdLst>
                <a:gd name="connsiteX0" fmla="*/ 0 w 2472456"/>
                <a:gd name="connsiteY0" fmla="*/ 378130 h 2268732"/>
                <a:gd name="connsiteX1" fmla="*/ 378130 w 2472456"/>
                <a:gd name="connsiteY1" fmla="*/ 0 h 2268732"/>
                <a:gd name="connsiteX2" fmla="*/ 2094326 w 2472456"/>
                <a:gd name="connsiteY2" fmla="*/ 0 h 2268732"/>
                <a:gd name="connsiteX3" fmla="*/ 2472456 w 2472456"/>
                <a:gd name="connsiteY3" fmla="*/ 378130 h 2268732"/>
                <a:gd name="connsiteX4" fmla="*/ 2472456 w 2472456"/>
                <a:gd name="connsiteY4" fmla="*/ 1890602 h 2268732"/>
                <a:gd name="connsiteX5" fmla="*/ 2094326 w 2472456"/>
                <a:gd name="connsiteY5" fmla="*/ 2268732 h 2268732"/>
                <a:gd name="connsiteX6" fmla="*/ 378130 w 2472456"/>
                <a:gd name="connsiteY6" fmla="*/ 2268732 h 2268732"/>
                <a:gd name="connsiteX7" fmla="*/ 0 w 2472456"/>
                <a:gd name="connsiteY7" fmla="*/ 1890602 h 2268732"/>
                <a:gd name="connsiteX8" fmla="*/ 0 w 2472456"/>
                <a:gd name="connsiteY8" fmla="*/ 378130 h 226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456" h="2268732">
                  <a:moveTo>
                    <a:pt x="0" y="378130"/>
                  </a:moveTo>
                  <a:cubicBezTo>
                    <a:pt x="0" y="169295"/>
                    <a:pt x="169295" y="0"/>
                    <a:pt x="378130" y="0"/>
                  </a:cubicBezTo>
                  <a:lnTo>
                    <a:pt x="2094326" y="0"/>
                  </a:lnTo>
                  <a:cubicBezTo>
                    <a:pt x="2303161" y="0"/>
                    <a:pt x="2472456" y="169295"/>
                    <a:pt x="2472456" y="378130"/>
                  </a:cubicBezTo>
                  <a:lnTo>
                    <a:pt x="2472456" y="1890602"/>
                  </a:lnTo>
                  <a:cubicBezTo>
                    <a:pt x="2472456" y="2099437"/>
                    <a:pt x="2303161" y="2268732"/>
                    <a:pt x="2094326" y="2268732"/>
                  </a:cubicBezTo>
                  <a:lnTo>
                    <a:pt x="378130" y="2268732"/>
                  </a:lnTo>
                  <a:cubicBezTo>
                    <a:pt x="169295" y="2268732"/>
                    <a:pt x="0" y="2099437"/>
                    <a:pt x="0" y="1890602"/>
                  </a:cubicBezTo>
                  <a:lnTo>
                    <a:pt x="0" y="37813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71710" tIns="171710" rIns="171710" bIns="17171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accent6"/>
                  </a:solidFill>
                </a:rPr>
                <a:t>Declarative Configuration: </a:t>
              </a:r>
            </a:p>
            <a:p>
              <a:pPr marL="0" lvl="0" indent="0" algn="ctr" defTabSz="711200">
                <a:lnSpc>
                  <a:spcPct val="90000"/>
                </a:lnSpc>
                <a:spcBef>
                  <a:spcPct val="0"/>
                </a:spcBef>
                <a:spcAft>
                  <a:spcPct val="35000"/>
                </a:spcAft>
                <a:buNone/>
              </a:pPr>
              <a:r>
                <a:rPr lang="en-US" sz="1500" b="0" i="0" kern="1200" dirty="0"/>
                <a:t>All resources are defined declaratively.</a:t>
              </a:r>
              <a:endParaRPr lang="en-US" sz="1500" b="0" kern="1200" dirty="0"/>
            </a:p>
          </p:txBody>
        </p:sp>
        <p:sp>
          <p:nvSpPr>
            <p:cNvPr id="7" name="Freeform: Shape 6">
              <a:extLst>
                <a:ext uri="{FF2B5EF4-FFF2-40B4-BE49-F238E27FC236}">
                  <a16:creationId xmlns:a16="http://schemas.microsoft.com/office/drawing/2014/main" id="{F12B867A-14F2-4D40-88FB-7C38B2DEDE91}"/>
                </a:ext>
              </a:extLst>
            </p:cNvPr>
            <p:cNvSpPr/>
            <p:nvPr/>
          </p:nvSpPr>
          <p:spPr>
            <a:xfrm>
              <a:off x="3277805" y="2156763"/>
              <a:ext cx="2472456" cy="2779303"/>
            </a:xfrm>
            <a:custGeom>
              <a:avLst/>
              <a:gdLst>
                <a:gd name="connsiteX0" fmla="*/ 0 w 2472456"/>
                <a:gd name="connsiteY0" fmla="*/ 378130 h 2268732"/>
                <a:gd name="connsiteX1" fmla="*/ 378130 w 2472456"/>
                <a:gd name="connsiteY1" fmla="*/ 0 h 2268732"/>
                <a:gd name="connsiteX2" fmla="*/ 2094326 w 2472456"/>
                <a:gd name="connsiteY2" fmla="*/ 0 h 2268732"/>
                <a:gd name="connsiteX3" fmla="*/ 2472456 w 2472456"/>
                <a:gd name="connsiteY3" fmla="*/ 378130 h 2268732"/>
                <a:gd name="connsiteX4" fmla="*/ 2472456 w 2472456"/>
                <a:gd name="connsiteY4" fmla="*/ 1890602 h 2268732"/>
                <a:gd name="connsiteX5" fmla="*/ 2094326 w 2472456"/>
                <a:gd name="connsiteY5" fmla="*/ 2268732 h 2268732"/>
                <a:gd name="connsiteX6" fmla="*/ 378130 w 2472456"/>
                <a:gd name="connsiteY6" fmla="*/ 2268732 h 2268732"/>
                <a:gd name="connsiteX7" fmla="*/ 0 w 2472456"/>
                <a:gd name="connsiteY7" fmla="*/ 1890602 h 2268732"/>
                <a:gd name="connsiteX8" fmla="*/ 0 w 2472456"/>
                <a:gd name="connsiteY8" fmla="*/ 378130 h 226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456" h="2268732">
                  <a:moveTo>
                    <a:pt x="0" y="378130"/>
                  </a:moveTo>
                  <a:cubicBezTo>
                    <a:pt x="0" y="169295"/>
                    <a:pt x="169295" y="0"/>
                    <a:pt x="378130" y="0"/>
                  </a:cubicBezTo>
                  <a:lnTo>
                    <a:pt x="2094326" y="0"/>
                  </a:lnTo>
                  <a:cubicBezTo>
                    <a:pt x="2303161" y="0"/>
                    <a:pt x="2472456" y="169295"/>
                    <a:pt x="2472456" y="378130"/>
                  </a:cubicBezTo>
                  <a:lnTo>
                    <a:pt x="2472456" y="1890602"/>
                  </a:lnTo>
                  <a:cubicBezTo>
                    <a:pt x="2472456" y="2099437"/>
                    <a:pt x="2303161" y="2268732"/>
                    <a:pt x="2094326" y="2268732"/>
                  </a:cubicBezTo>
                  <a:lnTo>
                    <a:pt x="378130" y="2268732"/>
                  </a:lnTo>
                  <a:cubicBezTo>
                    <a:pt x="169295" y="2268732"/>
                    <a:pt x="0" y="2099437"/>
                    <a:pt x="0" y="1890602"/>
                  </a:cubicBezTo>
                  <a:lnTo>
                    <a:pt x="0" y="37813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71710" tIns="171710" rIns="171710" bIns="17171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accent3">
                      <a:lumMod val="50000"/>
                    </a:schemeClr>
                  </a:solidFill>
                </a:rPr>
                <a:t>Version Control:</a:t>
              </a:r>
            </a:p>
            <a:p>
              <a:pPr marL="0" lvl="0" indent="0" algn="ctr" defTabSz="711200">
                <a:lnSpc>
                  <a:spcPct val="90000"/>
                </a:lnSpc>
                <a:spcBef>
                  <a:spcPct val="0"/>
                </a:spcBef>
                <a:spcAft>
                  <a:spcPct val="35000"/>
                </a:spcAft>
                <a:buNone/>
              </a:pPr>
              <a:r>
                <a:rPr lang="en-US" sz="1500" b="0" i="0" kern="1200" dirty="0"/>
                <a:t> System and application states are stored in version control systems, enabling history tracking, rollbacks, and the use of standard Git operations.</a:t>
              </a:r>
              <a:endParaRPr lang="en-US" sz="1500" i="0" kern="1200" dirty="0"/>
            </a:p>
          </p:txBody>
        </p:sp>
        <p:sp>
          <p:nvSpPr>
            <p:cNvPr id="8" name="Freeform: Shape 7">
              <a:extLst>
                <a:ext uri="{FF2B5EF4-FFF2-40B4-BE49-F238E27FC236}">
                  <a16:creationId xmlns:a16="http://schemas.microsoft.com/office/drawing/2014/main" id="{C42E1F62-C214-4E01-80F1-C4AF7F68F418}"/>
                </a:ext>
              </a:extLst>
            </p:cNvPr>
            <p:cNvSpPr/>
            <p:nvPr/>
          </p:nvSpPr>
          <p:spPr>
            <a:xfrm>
              <a:off x="6162338" y="2156763"/>
              <a:ext cx="2472456" cy="2779303"/>
            </a:xfrm>
            <a:custGeom>
              <a:avLst/>
              <a:gdLst>
                <a:gd name="connsiteX0" fmla="*/ 0 w 2472456"/>
                <a:gd name="connsiteY0" fmla="*/ 378130 h 2268732"/>
                <a:gd name="connsiteX1" fmla="*/ 378130 w 2472456"/>
                <a:gd name="connsiteY1" fmla="*/ 0 h 2268732"/>
                <a:gd name="connsiteX2" fmla="*/ 2094326 w 2472456"/>
                <a:gd name="connsiteY2" fmla="*/ 0 h 2268732"/>
                <a:gd name="connsiteX3" fmla="*/ 2472456 w 2472456"/>
                <a:gd name="connsiteY3" fmla="*/ 378130 h 2268732"/>
                <a:gd name="connsiteX4" fmla="*/ 2472456 w 2472456"/>
                <a:gd name="connsiteY4" fmla="*/ 1890602 h 2268732"/>
                <a:gd name="connsiteX5" fmla="*/ 2094326 w 2472456"/>
                <a:gd name="connsiteY5" fmla="*/ 2268732 h 2268732"/>
                <a:gd name="connsiteX6" fmla="*/ 378130 w 2472456"/>
                <a:gd name="connsiteY6" fmla="*/ 2268732 h 2268732"/>
                <a:gd name="connsiteX7" fmla="*/ 0 w 2472456"/>
                <a:gd name="connsiteY7" fmla="*/ 1890602 h 2268732"/>
                <a:gd name="connsiteX8" fmla="*/ 0 w 2472456"/>
                <a:gd name="connsiteY8" fmla="*/ 378130 h 226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456" h="2268732">
                  <a:moveTo>
                    <a:pt x="0" y="378130"/>
                  </a:moveTo>
                  <a:cubicBezTo>
                    <a:pt x="0" y="169295"/>
                    <a:pt x="169295" y="0"/>
                    <a:pt x="378130" y="0"/>
                  </a:cubicBezTo>
                  <a:lnTo>
                    <a:pt x="2094326" y="0"/>
                  </a:lnTo>
                  <a:cubicBezTo>
                    <a:pt x="2303161" y="0"/>
                    <a:pt x="2472456" y="169295"/>
                    <a:pt x="2472456" y="378130"/>
                  </a:cubicBezTo>
                  <a:lnTo>
                    <a:pt x="2472456" y="1890602"/>
                  </a:lnTo>
                  <a:cubicBezTo>
                    <a:pt x="2472456" y="2099437"/>
                    <a:pt x="2303161" y="2268732"/>
                    <a:pt x="2094326" y="2268732"/>
                  </a:cubicBezTo>
                  <a:lnTo>
                    <a:pt x="378130" y="2268732"/>
                  </a:lnTo>
                  <a:cubicBezTo>
                    <a:pt x="169295" y="2268732"/>
                    <a:pt x="0" y="2099437"/>
                    <a:pt x="0" y="1890602"/>
                  </a:cubicBezTo>
                  <a:lnTo>
                    <a:pt x="0" y="37813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71710" tIns="171710" rIns="171710" bIns="17171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accent6"/>
                  </a:solidFill>
                </a:rPr>
                <a:t>Automated Deployment: </a:t>
              </a:r>
            </a:p>
            <a:p>
              <a:pPr marL="0" lvl="0" indent="0" algn="ctr" defTabSz="711200">
                <a:lnSpc>
                  <a:spcPct val="90000"/>
                </a:lnSpc>
                <a:spcBef>
                  <a:spcPct val="0"/>
                </a:spcBef>
                <a:spcAft>
                  <a:spcPct val="35000"/>
                </a:spcAft>
                <a:buNone/>
              </a:pPr>
              <a:r>
                <a:rPr lang="en-US" sz="1500" b="0" i="0" kern="1200" dirty="0"/>
                <a:t>Automated tools ensure that the production environment matches the state described in a Git repository.</a:t>
              </a:r>
              <a:endParaRPr lang="en-US" sz="1500" kern="1200" dirty="0"/>
            </a:p>
          </p:txBody>
        </p:sp>
        <p:sp>
          <p:nvSpPr>
            <p:cNvPr id="9" name="Freeform: Shape 8">
              <a:extLst>
                <a:ext uri="{FF2B5EF4-FFF2-40B4-BE49-F238E27FC236}">
                  <a16:creationId xmlns:a16="http://schemas.microsoft.com/office/drawing/2014/main" id="{16FE1DF3-D249-4CC9-9770-E6D2AF2F9BEF}"/>
                </a:ext>
              </a:extLst>
            </p:cNvPr>
            <p:cNvSpPr/>
            <p:nvPr/>
          </p:nvSpPr>
          <p:spPr>
            <a:xfrm>
              <a:off x="9046870" y="2156763"/>
              <a:ext cx="2472456" cy="2779303"/>
            </a:xfrm>
            <a:custGeom>
              <a:avLst/>
              <a:gdLst>
                <a:gd name="connsiteX0" fmla="*/ 0 w 2472456"/>
                <a:gd name="connsiteY0" fmla="*/ 378130 h 2268732"/>
                <a:gd name="connsiteX1" fmla="*/ 378130 w 2472456"/>
                <a:gd name="connsiteY1" fmla="*/ 0 h 2268732"/>
                <a:gd name="connsiteX2" fmla="*/ 2094326 w 2472456"/>
                <a:gd name="connsiteY2" fmla="*/ 0 h 2268732"/>
                <a:gd name="connsiteX3" fmla="*/ 2472456 w 2472456"/>
                <a:gd name="connsiteY3" fmla="*/ 378130 h 2268732"/>
                <a:gd name="connsiteX4" fmla="*/ 2472456 w 2472456"/>
                <a:gd name="connsiteY4" fmla="*/ 1890602 h 2268732"/>
                <a:gd name="connsiteX5" fmla="*/ 2094326 w 2472456"/>
                <a:gd name="connsiteY5" fmla="*/ 2268732 h 2268732"/>
                <a:gd name="connsiteX6" fmla="*/ 378130 w 2472456"/>
                <a:gd name="connsiteY6" fmla="*/ 2268732 h 2268732"/>
                <a:gd name="connsiteX7" fmla="*/ 0 w 2472456"/>
                <a:gd name="connsiteY7" fmla="*/ 1890602 h 2268732"/>
                <a:gd name="connsiteX8" fmla="*/ 0 w 2472456"/>
                <a:gd name="connsiteY8" fmla="*/ 378130 h 226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456" h="2268732">
                  <a:moveTo>
                    <a:pt x="0" y="378130"/>
                  </a:moveTo>
                  <a:cubicBezTo>
                    <a:pt x="0" y="169295"/>
                    <a:pt x="169295" y="0"/>
                    <a:pt x="378130" y="0"/>
                  </a:cubicBezTo>
                  <a:lnTo>
                    <a:pt x="2094326" y="0"/>
                  </a:lnTo>
                  <a:cubicBezTo>
                    <a:pt x="2303161" y="0"/>
                    <a:pt x="2472456" y="169295"/>
                    <a:pt x="2472456" y="378130"/>
                  </a:cubicBezTo>
                  <a:lnTo>
                    <a:pt x="2472456" y="1890602"/>
                  </a:lnTo>
                  <a:cubicBezTo>
                    <a:pt x="2472456" y="2099437"/>
                    <a:pt x="2303161" y="2268732"/>
                    <a:pt x="2094326" y="2268732"/>
                  </a:cubicBezTo>
                  <a:lnTo>
                    <a:pt x="378130" y="2268732"/>
                  </a:lnTo>
                  <a:cubicBezTo>
                    <a:pt x="169295" y="2268732"/>
                    <a:pt x="0" y="2099437"/>
                    <a:pt x="0" y="1890602"/>
                  </a:cubicBezTo>
                  <a:lnTo>
                    <a:pt x="0" y="37813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71710" tIns="171710" rIns="171710" bIns="17171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2"/>
                  </a:solidFill>
                </a:rPr>
                <a:t>Monitoring and Reconciliation:</a:t>
              </a:r>
            </a:p>
            <a:p>
              <a:pPr marL="0" lvl="0" indent="0" algn="ctr" defTabSz="711200">
                <a:lnSpc>
                  <a:spcPct val="90000"/>
                </a:lnSpc>
                <a:spcBef>
                  <a:spcPct val="0"/>
                </a:spcBef>
                <a:spcAft>
                  <a:spcPct val="35000"/>
                </a:spcAft>
                <a:buNone/>
              </a:pPr>
              <a:r>
                <a:rPr lang="en-US" sz="1600" b="0" i="0" kern="1200" dirty="0"/>
                <a:t> </a:t>
              </a:r>
              <a:r>
                <a:rPr lang="en-US" sz="1500" b="0" i="0" kern="1200" dirty="0"/>
                <a:t>Continuous monitoring for divergence between the deployed state and the Git repository state, with automatic reconciliation when discrepancies are detected.</a:t>
              </a:r>
              <a:endParaRPr lang="en-US" sz="1500" kern="1200" dirty="0"/>
            </a:p>
          </p:txBody>
        </p:sp>
      </p:grpSp>
    </p:spTree>
    <p:extLst>
      <p:ext uri="{BB962C8B-B14F-4D97-AF65-F5344CB8AC3E}">
        <p14:creationId xmlns:p14="http://schemas.microsoft.com/office/powerpoint/2010/main" val="96581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D2514-3F45-4167-4C99-2F4DC3CEBCF5}"/>
              </a:ext>
            </a:extLst>
          </p:cNvPr>
          <p:cNvSpPr>
            <a:spLocks noGrp="1"/>
          </p:cNvSpPr>
          <p:nvPr>
            <p:ph type="title"/>
          </p:nvPr>
        </p:nvSpPr>
        <p:spPr/>
        <p:txBody>
          <a:bodyPr/>
          <a:lstStyle/>
          <a:p>
            <a:r>
              <a:rPr lang="en-IN" dirty="0"/>
              <a:t>BENEFITS</a:t>
            </a:r>
          </a:p>
        </p:txBody>
      </p:sp>
      <p:pic>
        <p:nvPicPr>
          <p:cNvPr id="1026" name="Picture 2" descr="Woman examining banknote, man counting coins illustration">
            <a:extLst>
              <a:ext uri="{FF2B5EF4-FFF2-40B4-BE49-F238E27FC236}">
                <a16:creationId xmlns:a16="http://schemas.microsoft.com/office/drawing/2014/main" id="{A058F438-0EE0-4655-A415-6BB23201E0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09" r="19524"/>
          <a:stretch/>
        </p:blipFill>
        <p:spPr bwMode="auto">
          <a:xfrm>
            <a:off x="7416800" y="1430514"/>
            <a:ext cx="4578898" cy="423245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a:extLst>
              <a:ext uri="{FF2B5EF4-FFF2-40B4-BE49-F238E27FC236}">
                <a16:creationId xmlns:a16="http://schemas.microsoft.com/office/drawing/2014/main" id="{F3C6342B-2F3F-443C-B2E1-D978C16177E2}"/>
              </a:ext>
            </a:extLst>
          </p:cNvPr>
          <p:cNvGraphicFramePr>
            <a:graphicFrameLocks noGrp="1"/>
          </p:cNvGraphicFramePr>
          <p:nvPr>
            <p:ph idx="4294967295"/>
            <p:extLst>
              <p:ext uri="{D42A27DB-BD31-4B8C-83A1-F6EECF244321}">
                <p14:modId xmlns:p14="http://schemas.microsoft.com/office/powerpoint/2010/main" val="3997882854"/>
              </p:ext>
            </p:extLst>
          </p:nvPr>
        </p:nvGraphicFramePr>
        <p:xfrm>
          <a:off x="508000" y="1430514"/>
          <a:ext cx="69088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4376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FCB17-E47A-41DE-F590-0B3EB76911CD}"/>
              </a:ext>
            </a:extLst>
          </p:cNvPr>
          <p:cNvSpPr>
            <a:spLocks noGrp="1"/>
          </p:cNvSpPr>
          <p:nvPr>
            <p:ph type="title"/>
          </p:nvPr>
        </p:nvSpPr>
        <p:spPr>
          <a:xfrm>
            <a:off x="0" y="923990"/>
            <a:ext cx="12192000" cy="471025"/>
          </a:xfrm>
          <a:solidFill>
            <a:schemeClr val="tx2"/>
          </a:solidFill>
        </p:spPr>
        <p:txBody>
          <a:bodyPr/>
          <a:lstStyle/>
          <a:p>
            <a:pPr algn="ctr"/>
            <a:r>
              <a:rPr lang="en-IN" dirty="0">
                <a:solidFill>
                  <a:schemeClr val="bg1"/>
                </a:solidFill>
                <a:latin typeface="+mn-lt"/>
              </a:rPr>
              <a:t>How Argo CD Works?</a:t>
            </a:r>
          </a:p>
        </p:txBody>
      </p:sp>
      <p:sp>
        <p:nvSpPr>
          <p:cNvPr id="4" name="Rectangle 3">
            <a:extLst>
              <a:ext uri="{FF2B5EF4-FFF2-40B4-BE49-F238E27FC236}">
                <a16:creationId xmlns:a16="http://schemas.microsoft.com/office/drawing/2014/main" id="{55EE6856-A646-4D10-B07B-36F7CA03D727}"/>
              </a:ext>
            </a:extLst>
          </p:cNvPr>
          <p:cNvSpPr/>
          <p:nvPr/>
        </p:nvSpPr>
        <p:spPr>
          <a:xfrm>
            <a:off x="0" y="2082800"/>
            <a:ext cx="12192000" cy="30226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sym typeface="Arial"/>
            </a:endParaRPr>
          </a:p>
        </p:txBody>
      </p:sp>
      <p:pic>
        <p:nvPicPr>
          <p:cNvPr id="5" name="Picture 4">
            <a:extLst>
              <a:ext uri="{FF2B5EF4-FFF2-40B4-BE49-F238E27FC236}">
                <a16:creationId xmlns:a16="http://schemas.microsoft.com/office/drawing/2014/main" id="{E6F0997D-7833-ADB9-EEF9-B845BB82A36A}"/>
              </a:ext>
            </a:extLst>
          </p:cNvPr>
          <p:cNvPicPr>
            <a:picLocks noChangeAspect="1"/>
          </p:cNvPicPr>
          <p:nvPr/>
        </p:nvPicPr>
        <p:blipFill>
          <a:blip r:embed="rId2"/>
          <a:stretch>
            <a:fillRect/>
          </a:stretch>
        </p:blipFill>
        <p:spPr>
          <a:xfrm>
            <a:off x="958951" y="1799003"/>
            <a:ext cx="10274098" cy="3878568"/>
          </a:xfrm>
          <a:prstGeom prst="rect">
            <a:avLst/>
          </a:prstGeom>
        </p:spPr>
      </p:pic>
    </p:spTree>
    <p:extLst>
      <p:ext uri="{BB962C8B-B14F-4D97-AF65-F5344CB8AC3E}">
        <p14:creationId xmlns:p14="http://schemas.microsoft.com/office/powerpoint/2010/main" val="2051060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D2514-3F45-4167-4C99-2F4DC3CEBCF5}"/>
              </a:ext>
            </a:extLst>
          </p:cNvPr>
          <p:cNvSpPr>
            <a:spLocks noGrp="1"/>
          </p:cNvSpPr>
          <p:nvPr>
            <p:ph type="title"/>
          </p:nvPr>
        </p:nvSpPr>
        <p:spPr/>
        <p:txBody>
          <a:bodyPr/>
          <a:lstStyle/>
          <a:p>
            <a:r>
              <a:rPr lang="en-IN" dirty="0"/>
              <a:t>HOW ARGO CD WORKS?</a:t>
            </a:r>
          </a:p>
        </p:txBody>
      </p:sp>
      <p:pic>
        <p:nvPicPr>
          <p:cNvPr id="2050" name="Picture 2" descr="Hand drawn flat design api illustration">
            <a:extLst>
              <a:ext uri="{FF2B5EF4-FFF2-40B4-BE49-F238E27FC236}">
                <a16:creationId xmlns:a16="http://schemas.microsoft.com/office/drawing/2014/main" id="{43079F65-5489-4D31-9AF8-B96C7AD1B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8742" y="1155169"/>
            <a:ext cx="4903258" cy="49032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5FCCBB75-B0AE-4A86-8111-F0473A98F46E}"/>
              </a:ext>
            </a:extLst>
          </p:cNvPr>
          <p:cNvGraphicFramePr/>
          <p:nvPr>
            <p:extLst>
              <p:ext uri="{D42A27DB-BD31-4B8C-83A1-F6EECF244321}">
                <p14:modId xmlns:p14="http://schemas.microsoft.com/office/powerpoint/2010/main" val="696175898"/>
              </p:ext>
            </p:extLst>
          </p:nvPr>
        </p:nvGraphicFramePr>
        <p:xfrm>
          <a:off x="417179" y="1253331"/>
          <a:ext cx="6965755" cy="4706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9929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A0E0-3666-1FB2-5FA9-FF7C5CDD3406}"/>
              </a:ext>
            </a:extLst>
          </p:cNvPr>
          <p:cNvSpPr>
            <a:spLocks noGrp="1"/>
          </p:cNvSpPr>
          <p:nvPr>
            <p:ph type="title"/>
          </p:nvPr>
        </p:nvSpPr>
        <p:spPr>
          <a:xfrm>
            <a:off x="0" y="856256"/>
            <a:ext cx="12192000" cy="471025"/>
          </a:xfrm>
          <a:solidFill>
            <a:schemeClr val="accent3"/>
          </a:solidFill>
        </p:spPr>
        <p:txBody>
          <a:bodyPr/>
          <a:lstStyle/>
          <a:p>
            <a:pPr algn="ctr"/>
            <a:r>
              <a:rPr lang="en-IN" b="0" dirty="0">
                <a:solidFill>
                  <a:schemeClr val="bg1"/>
                </a:solidFill>
                <a:latin typeface="+mn-lt"/>
              </a:rPr>
              <a:t>Architecture: Block Diagram</a:t>
            </a:r>
          </a:p>
        </p:txBody>
      </p:sp>
      <p:sp>
        <p:nvSpPr>
          <p:cNvPr id="4" name="Rectangle 3">
            <a:extLst>
              <a:ext uri="{FF2B5EF4-FFF2-40B4-BE49-F238E27FC236}">
                <a16:creationId xmlns:a16="http://schemas.microsoft.com/office/drawing/2014/main" id="{BCC5E0F3-1A8F-47A3-88B2-ABC1E3A7F708}"/>
              </a:ext>
            </a:extLst>
          </p:cNvPr>
          <p:cNvSpPr/>
          <p:nvPr/>
        </p:nvSpPr>
        <p:spPr>
          <a:xfrm>
            <a:off x="0" y="2082800"/>
            <a:ext cx="12192000" cy="30226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sym typeface="Arial"/>
            </a:endParaRPr>
          </a:p>
        </p:txBody>
      </p:sp>
      <p:pic>
        <p:nvPicPr>
          <p:cNvPr id="5" name="Picture 4">
            <a:extLst>
              <a:ext uri="{FF2B5EF4-FFF2-40B4-BE49-F238E27FC236}">
                <a16:creationId xmlns:a16="http://schemas.microsoft.com/office/drawing/2014/main" id="{69B6514B-0337-2370-7D38-70B27097E781}"/>
              </a:ext>
            </a:extLst>
          </p:cNvPr>
          <p:cNvPicPr>
            <a:picLocks noChangeAspect="1"/>
          </p:cNvPicPr>
          <p:nvPr/>
        </p:nvPicPr>
        <p:blipFill>
          <a:blip r:embed="rId2"/>
          <a:stretch>
            <a:fillRect/>
          </a:stretch>
        </p:blipFill>
        <p:spPr>
          <a:xfrm>
            <a:off x="2436332" y="1327281"/>
            <a:ext cx="7596668" cy="5173133"/>
          </a:xfrm>
          <a:prstGeom prst="rect">
            <a:avLst/>
          </a:prstGeom>
        </p:spPr>
      </p:pic>
    </p:spTree>
    <p:extLst>
      <p:ext uri="{BB962C8B-B14F-4D97-AF65-F5344CB8AC3E}">
        <p14:creationId xmlns:p14="http://schemas.microsoft.com/office/powerpoint/2010/main" val="2056118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A71C763-E23C-4C68-8106-577B9873CB0F}"/>
              </a:ext>
            </a:extLst>
          </p:cNvPr>
          <p:cNvGrpSpPr/>
          <p:nvPr/>
        </p:nvGrpSpPr>
        <p:grpSpPr>
          <a:xfrm>
            <a:off x="1088184" y="1307082"/>
            <a:ext cx="10127966" cy="4009985"/>
            <a:chOff x="635688" y="1307082"/>
            <a:chExt cx="10127966" cy="4009985"/>
          </a:xfrm>
        </p:grpSpPr>
        <p:sp>
          <p:nvSpPr>
            <p:cNvPr id="24" name="Rounded Rectangle 5">
              <a:extLst>
                <a:ext uri="{FF2B5EF4-FFF2-40B4-BE49-F238E27FC236}">
                  <a16:creationId xmlns:a16="http://schemas.microsoft.com/office/drawing/2014/main" id="{E402E2C0-0FA4-468D-9F24-F24E656F4D93}"/>
                </a:ext>
              </a:extLst>
            </p:cNvPr>
            <p:cNvSpPr/>
            <p:nvPr/>
          </p:nvSpPr>
          <p:spPr>
            <a:xfrm>
              <a:off x="635688" y="1634434"/>
              <a:ext cx="4802074" cy="3682633"/>
            </a:xfrm>
            <a:prstGeom prst="roundRect">
              <a:avLst>
                <a:gd name="adj" fmla="val 911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1005840" rtlCol="0" anchor="t" anchorCtr="0"/>
            <a:lstStyle/>
            <a:p>
              <a:r>
                <a:rPr lang="en-US" b="1" dirty="0">
                  <a:latin typeface="+mj-lt"/>
                </a:rPr>
                <a:t>What it is:</a:t>
              </a:r>
            </a:p>
            <a:p>
              <a:endParaRPr lang="en-US" b="1" dirty="0">
                <a:latin typeface="+mj-lt"/>
              </a:endParaRPr>
            </a:p>
            <a:p>
              <a:pPr marL="285750" indent="-285750">
                <a:buFont typeface="Arial" panose="020B0604020202020204" pitchFamily="34" charset="0"/>
                <a:buChar char="•"/>
              </a:pPr>
              <a:r>
                <a:rPr lang="en-US" dirty="0">
                  <a:latin typeface="+mj-lt"/>
                </a:rPr>
                <a:t>The user interface (UI) layer is the part of Argo CD that users interact with directly. </a:t>
              </a:r>
            </a:p>
            <a:p>
              <a:pPr marL="285750" indent="-285750">
                <a:buFont typeface="Arial" panose="020B0604020202020204" pitchFamily="34" charset="0"/>
                <a:buChar char="•"/>
              </a:pPr>
              <a:r>
                <a:rPr lang="en-US" dirty="0">
                  <a:latin typeface="+mj-lt"/>
                </a:rPr>
                <a:t>It includes the web dashboard and command-line interface (CLI).</a:t>
              </a:r>
            </a:p>
          </p:txBody>
        </p:sp>
        <p:sp>
          <p:nvSpPr>
            <p:cNvPr id="25" name="Oval 24">
              <a:extLst>
                <a:ext uri="{FF2B5EF4-FFF2-40B4-BE49-F238E27FC236}">
                  <a16:creationId xmlns:a16="http://schemas.microsoft.com/office/drawing/2014/main" id="{0FA04261-70BE-42F1-B60E-F486BFA79B0B}"/>
                </a:ext>
              </a:extLst>
            </p:cNvPr>
            <p:cNvSpPr/>
            <p:nvPr/>
          </p:nvSpPr>
          <p:spPr>
            <a:xfrm>
              <a:off x="2420037" y="1307082"/>
              <a:ext cx="1233377" cy="123337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Rounded Rectangle 7">
              <a:extLst>
                <a:ext uri="{FF2B5EF4-FFF2-40B4-BE49-F238E27FC236}">
                  <a16:creationId xmlns:a16="http://schemas.microsoft.com/office/drawing/2014/main" id="{CBF49A70-ADFB-47B8-A091-A464C79B9B2C}"/>
                </a:ext>
              </a:extLst>
            </p:cNvPr>
            <p:cNvSpPr/>
            <p:nvPr/>
          </p:nvSpPr>
          <p:spPr>
            <a:xfrm>
              <a:off x="5963054" y="1634434"/>
              <a:ext cx="4800600" cy="3682633"/>
            </a:xfrm>
            <a:prstGeom prst="roundRect">
              <a:avLst>
                <a:gd name="adj" fmla="val 911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1005840" rtlCol="0" anchor="t" anchorCtr="0"/>
            <a:lstStyle/>
            <a:p>
              <a:r>
                <a:rPr lang="en-US" b="1" dirty="0">
                  <a:latin typeface="+mj-lt"/>
                </a:rPr>
                <a:t>What it does:</a:t>
              </a:r>
            </a:p>
            <a:p>
              <a:endParaRPr lang="en-US" b="1" dirty="0">
                <a:latin typeface="+mj-lt"/>
              </a:endParaRPr>
            </a:p>
            <a:p>
              <a:r>
                <a:rPr lang="en-US" dirty="0">
                  <a:latin typeface="+mj-lt"/>
                </a:rPr>
                <a:t>Users use the UI to manage applications, view application status, sync changes, and handle other tasks.</a:t>
              </a:r>
              <a:endParaRPr lang="en-IN" dirty="0">
                <a:latin typeface="+mj-lt"/>
              </a:endParaRPr>
            </a:p>
          </p:txBody>
        </p:sp>
        <p:sp>
          <p:nvSpPr>
            <p:cNvPr id="27" name="Oval 26">
              <a:extLst>
                <a:ext uri="{FF2B5EF4-FFF2-40B4-BE49-F238E27FC236}">
                  <a16:creationId xmlns:a16="http://schemas.microsoft.com/office/drawing/2014/main" id="{8A2A9D77-EFC3-4C13-8EF3-90E9D8988059}"/>
                </a:ext>
              </a:extLst>
            </p:cNvPr>
            <p:cNvSpPr/>
            <p:nvPr/>
          </p:nvSpPr>
          <p:spPr>
            <a:xfrm>
              <a:off x="7746666" y="1307082"/>
              <a:ext cx="1233377" cy="123337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pic>
        <p:nvPicPr>
          <p:cNvPr id="2050" name="Picture 2" descr="Innovation ">
            <a:extLst>
              <a:ext uri="{FF2B5EF4-FFF2-40B4-BE49-F238E27FC236}">
                <a16:creationId xmlns:a16="http://schemas.microsoft.com/office/drawing/2014/main" id="{FD930A1B-434E-450D-A906-B790FBD6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127" y="163443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dea ">
            <a:extLst>
              <a:ext uri="{FF2B5EF4-FFF2-40B4-BE49-F238E27FC236}">
                <a16:creationId xmlns:a16="http://schemas.microsoft.com/office/drawing/2014/main" id="{F914090E-D0DA-4897-9BD9-55BC66B3C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0126" y="163443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97DC26FD-1A96-49B5-8A2E-7768418D6E5B}"/>
              </a:ext>
            </a:extLst>
          </p:cNvPr>
          <p:cNvSpPr>
            <a:spLocks noGrp="1"/>
          </p:cNvSpPr>
          <p:nvPr>
            <p:ph type="title"/>
          </p:nvPr>
        </p:nvSpPr>
        <p:spPr>
          <a:xfrm>
            <a:off x="230188" y="179388"/>
            <a:ext cx="9882187" cy="469900"/>
          </a:xfrm>
        </p:spPr>
        <p:txBody>
          <a:bodyPr/>
          <a:lstStyle/>
          <a:p>
            <a:r>
              <a:rPr lang="en-IN" dirty="0"/>
              <a:t>UI LAYER</a:t>
            </a:r>
          </a:p>
        </p:txBody>
      </p:sp>
    </p:spTree>
    <p:extLst>
      <p:ext uri="{BB962C8B-B14F-4D97-AF65-F5344CB8AC3E}">
        <p14:creationId xmlns:p14="http://schemas.microsoft.com/office/powerpoint/2010/main" val="3827513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A71C763-E23C-4C68-8106-577B9873CB0F}"/>
              </a:ext>
            </a:extLst>
          </p:cNvPr>
          <p:cNvGrpSpPr/>
          <p:nvPr/>
        </p:nvGrpSpPr>
        <p:grpSpPr>
          <a:xfrm>
            <a:off x="1088184" y="1307082"/>
            <a:ext cx="10127966" cy="4009985"/>
            <a:chOff x="635688" y="1307082"/>
            <a:chExt cx="10127966" cy="4009985"/>
          </a:xfrm>
        </p:grpSpPr>
        <p:sp>
          <p:nvSpPr>
            <p:cNvPr id="24" name="Rounded Rectangle 5">
              <a:extLst>
                <a:ext uri="{FF2B5EF4-FFF2-40B4-BE49-F238E27FC236}">
                  <a16:creationId xmlns:a16="http://schemas.microsoft.com/office/drawing/2014/main" id="{E402E2C0-0FA4-468D-9F24-F24E656F4D93}"/>
                </a:ext>
              </a:extLst>
            </p:cNvPr>
            <p:cNvSpPr/>
            <p:nvPr/>
          </p:nvSpPr>
          <p:spPr>
            <a:xfrm>
              <a:off x="635688" y="1634434"/>
              <a:ext cx="4802074" cy="3682633"/>
            </a:xfrm>
            <a:prstGeom prst="roundRect">
              <a:avLst>
                <a:gd name="adj" fmla="val 911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1005840" rtlCol="0" anchor="t" anchorCtr="0"/>
            <a:lstStyle/>
            <a:p>
              <a:r>
                <a:rPr lang="en-US" b="1" dirty="0">
                  <a:latin typeface="+mj-lt"/>
                </a:rPr>
                <a:t>What it is:</a:t>
              </a:r>
            </a:p>
            <a:p>
              <a:endParaRPr lang="en-US" dirty="0">
                <a:latin typeface="+mj-lt"/>
              </a:endParaRPr>
            </a:p>
            <a:p>
              <a:r>
                <a:rPr lang="en-US" dirty="0">
                  <a:latin typeface="+mj-lt"/>
                </a:rPr>
                <a:t>The application layer consists of the features and functionalities that support the UI layer. </a:t>
              </a:r>
            </a:p>
          </p:txBody>
        </p:sp>
        <p:sp>
          <p:nvSpPr>
            <p:cNvPr id="25" name="Oval 24">
              <a:extLst>
                <a:ext uri="{FF2B5EF4-FFF2-40B4-BE49-F238E27FC236}">
                  <a16:creationId xmlns:a16="http://schemas.microsoft.com/office/drawing/2014/main" id="{0FA04261-70BE-42F1-B60E-F486BFA79B0B}"/>
                </a:ext>
              </a:extLst>
            </p:cNvPr>
            <p:cNvSpPr/>
            <p:nvPr/>
          </p:nvSpPr>
          <p:spPr>
            <a:xfrm>
              <a:off x="2420037" y="1307082"/>
              <a:ext cx="1233377" cy="123337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Rounded Rectangle 7">
              <a:extLst>
                <a:ext uri="{FF2B5EF4-FFF2-40B4-BE49-F238E27FC236}">
                  <a16:creationId xmlns:a16="http://schemas.microsoft.com/office/drawing/2014/main" id="{CBF49A70-ADFB-47B8-A091-A464C79B9B2C}"/>
                </a:ext>
              </a:extLst>
            </p:cNvPr>
            <p:cNvSpPr/>
            <p:nvPr/>
          </p:nvSpPr>
          <p:spPr>
            <a:xfrm>
              <a:off x="5963054" y="1634434"/>
              <a:ext cx="4800600" cy="3682633"/>
            </a:xfrm>
            <a:prstGeom prst="roundRect">
              <a:avLst>
                <a:gd name="adj" fmla="val 911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1005840" rtlCol="0" anchor="t" anchorCtr="0"/>
            <a:lstStyle/>
            <a:p>
              <a:r>
                <a:rPr lang="en-US" b="1" dirty="0">
                  <a:latin typeface="+mj-lt"/>
                </a:rPr>
                <a:t>What it does:</a:t>
              </a:r>
            </a:p>
            <a:p>
              <a:endParaRPr lang="en-US" dirty="0">
                <a:latin typeface="+mj-lt"/>
              </a:endParaRPr>
            </a:p>
            <a:p>
              <a:r>
                <a:rPr lang="en-US" dirty="0">
                  <a:latin typeface="+mj-lt"/>
                </a:rPr>
                <a:t>It handles requests from the UI, processes them, and returns the required information. This includes things like creating, updating, and deleting applications.</a:t>
              </a:r>
            </a:p>
            <a:p>
              <a:endParaRPr lang="en-US" dirty="0">
                <a:latin typeface="+mj-lt"/>
              </a:endParaRPr>
            </a:p>
          </p:txBody>
        </p:sp>
        <p:sp>
          <p:nvSpPr>
            <p:cNvPr id="27" name="Oval 26">
              <a:extLst>
                <a:ext uri="{FF2B5EF4-FFF2-40B4-BE49-F238E27FC236}">
                  <a16:creationId xmlns:a16="http://schemas.microsoft.com/office/drawing/2014/main" id="{8A2A9D77-EFC3-4C13-8EF3-90E9D8988059}"/>
                </a:ext>
              </a:extLst>
            </p:cNvPr>
            <p:cNvSpPr/>
            <p:nvPr/>
          </p:nvSpPr>
          <p:spPr>
            <a:xfrm>
              <a:off x="7746666" y="1307082"/>
              <a:ext cx="1233377" cy="123337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pic>
        <p:nvPicPr>
          <p:cNvPr id="2050" name="Picture 2" descr="Innovation ">
            <a:extLst>
              <a:ext uri="{FF2B5EF4-FFF2-40B4-BE49-F238E27FC236}">
                <a16:creationId xmlns:a16="http://schemas.microsoft.com/office/drawing/2014/main" id="{FD930A1B-434E-450D-A906-B790FBD6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127" y="163443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dea ">
            <a:extLst>
              <a:ext uri="{FF2B5EF4-FFF2-40B4-BE49-F238E27FC236}">
                <a16:creationId xmlns:a16="http://schemas.microsoft.com/office/drawing/2014/main" id="{F914090E-D0DA-4897-9BD9-55BC66B3C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0126" y="163443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97DC26FD-1A96-49B5-8A2E-7768418D6E5B}"/>
              </a:ext>
            </a:extLst>
          </p:cNvPr>
          <p:cNvSpPr>
            <a:spLocks noGrp="1"/>
          </p:cNvSpPr>
          <p:nvPr>
            <p:ph type="title"/>
          </p:nvPr>
        </p:nvSpPr>
        <p:spPr>
          <a:xfrm>
            <a:off x="230188" y="179388"/>
            <a:ext cx="9882187" cy="469900"/>
          </a:xfrm>
        </p:spPr>
        <p:txBody>
          <a:bodyPr/>
          <a:lstStyle/>
          <a:p>
            <a:r>
              <a:rPr lang="en-IN" dirty="0"/>
              <a:t>APPLICATION LAYER</a:t>
            </a:r>
          </a:p>
        </p:txBody>
      </p:sp>
    </p:spTree>
    <p:extLst>
      <p:ext uri="{BB962C8B-B14F-4D97-AF65-F5344CB8AC3E}">
        <p14:creationId xmlns:p14="http://schemas.microsoft.com/office/powerpoint/2010/main" val="1638255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2"/>
          <p:cNvPicPr preferRelativeResize="0">
            <a:picLocks noGrp="1"/>
          </p:cNvPicPr>
          <p:nvPr>
            <p:ph type="pic" idx="2"/>
          </p:nvPr>
        </p:nvPicPr>
        <p:blipFill rotWithShape="1">
          <a:blip r:embed="rId3">
            <a:alphaModFix/>
          </a:blip>
          <a:srcRect/>
          <a:stretch/>
        </p:blipFill>
        <p:spPr>
          <a:xfrm>
            <a:off x="0" y="-1"/>
            <a:ext cx="12192000" cy="6857999"/>
          </a:xfrm>
          <a:prstGeom prst="rect">
            <a:avLst/>
          </a:prstGeom>
          <a:solidFill>
            <a:srgbClr val="F2F2F2"/>
          </a:solidFill>
          <a:ln>
            <a:noFill/>
          </a:ln>
        </p:spPr>
      </p:pic>
      <p:sp>
        <p:nvSpPr>
          <p:cNvPr id="465" name="Google Shape;465;p2"/>
          <p:cNvSpPr/>
          <p:nvPr/>
        </p:nvSpPr>
        <p:spPr>
          <a:xfrm>
            <a:off x="1588" y="-14288"/>
            <a:ext cx="12188825" cy="6872288"/>
          </a:xfrm>
          <a:prstGeom prst="rect">
            <a:avLst/>
          </a:prstGeom>
          <a:solidFill>
            <a:schemeClr val="lt1">
              <a:alpha val="0"/>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66" name="Google Shape;466;p2"/>
          <p:cNvSpPr/>
          <p:nvPr/>
        </p:nvSpPr>
        <p:spPr>
          <a:xfrm>
            <a:off x="1588" y="3190420"/>
            <a:ext cx="12188825" cy="2510293"/>
          </a:xfrm>
          <a:prstGeom prst="rect">
            <a:avLst/>
          </a:prstGeom>
          <a:gradFill>
            <a:gsLst>
              <a:gs pos="0">
                <a:srgbClr val="25B6C2">
                  <a:alpha val="49803"/>
                </a:srgbClr>
              </a:gs>
              <a:gs pos="13000">
                <a:srgbClr val="25B6C2">
                  <a:alpha val="49803"/>
                </a:srgbClr>
              </a:gs>
              <a:gs pos="100000">
                <a:srgbClr val="0692DB">
                  <a:alpha val="49803"/>
                </a:srgbClr>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67" name="Google Shape;467;p2"/>
          <p:cNvSpPr/>
          <p:nvPr/>
        </p:nvSpPr>
        <p:spPr>
          <a:xfrm>
            <a:off x="1588" y="3362964"/>
            <a:ext cx="12188825" cy="2128315"/>
          </a:xfrm>
          <a:prstGeom prst="rect">
            <a:avLst/>
          </a:prstGeom>
          <a:gradFill>
            <a:gsLst>
              <a:gs pos="0">
                <a:srgbClr val="25B6C2"/>
              </a:gs>
              <a:gs pos="13000">
                <a:srgbClr val="25B6C2"/>
              </a:gs>
              <a:gs pos="100000">
                <a:srgbClr val="0692DB"/>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68" name="Google Shape;468;p2"/>
          <p:cNvSpPr txBox="1"/>
          <p:nvPr/>
        </p:nvSpPr>
        <p:spPr>
          <a:xfrm>
            <a:off x="3841715" y="3436581"/>
            <a:ext cx="4508571" cy="646331"/>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FFFFFF"/>
                </a:solidFill>
                <a:effectLst/>
                <a:uLnTx/>
                <a:uFillTx/>
                <a:latin typeface="Arial"/>
                <a:ea typeface="Arial"/>
                <a:cs typeface="Arial"/>
                <a:sym typeface="Arial"/>
              </a:rPr>
              <a:t>DISCLAIMER</a:t>
            </a:r>
            <a:endParaRPr kumimoji="0" sz="33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69" name="Google Shape;469;p2"/>
          <p:cNvSpPr txBox="1"/>
          <p:nvPr/>
        </p:nvSpPr>
        <p:spPr>
          <a:xfrm>
            <a:off x="442135" y="4060016"/>
            <a:ext cx="11307731" cy="120032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Arial"/>
                <a:ea typeface="Arial"/>
                <a:cs typeface="Arial"/>
                <a:sym typeface="Arial"/>
              </a:rPr>
              <a:t>The training content and delivery of this presentation is confidential, and cannot be recorded, or copied and distributed to any third party, without the written consent of Imarticus Learning Pvt. Ltd.</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9" name="Picture 8">
            <a:extLst>
              <a:ext uri="{FF2B5EF4-FFF2-40B4-BE49-F238E27FC236}">
                <a16:creationId xmlns:a16="http://schemas.microsoft.com/office/drawing/2014/main" id="{33AD4D49-70AC-4B4D-8505-E1C9191F790F}"/>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9986374" y="182422"/>
            <a:ext cx="2026596" cy="61194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A71C763-E23C-4C68-8106-577B9873CB0F}"/>
              </a:ext>
            </a:extLst>
          </p:cNvPr>
          <p:cNvGrpSpPr/>
          <p:nvPr/>
        </p:nvGrpSpPr>
        <p:grpSpPr>
          <a:xfrm>
            <a:off x="1088184" y="1307082"/>
            <a:ext cx="10127966" cy="4009985"/>
            <a:chOff x="635688" y="1307082"/>
            <a:chExt cx="10127966" cy="4009985"/>
          </a:xfrm>
        </p:grpSpPr>
        <p:sp>
          <p:nvSpPr>
            <p:cNvPr id="24" name="Rounded Rectangle 5">
              <a:extLst>
                <a:ext uri="{FF2B5EF4-FFF2-40B4-BE49-F238E27FC236}">
                  <a16:creationId xmlns:a16="http://schemas.microsoft.com/office/drawing/2014/main" id="{E402E2C0-0FA4-468D-9F24-F24E656F4D93}"/>
                </a:ext>
              </a:extLst>
            </p:cNvPr>
            <p:cNvSpPr/>
            <p:nvPr/>
          </p:nvSpPr>
          <p:spPr>
            <a:xfrm>
              <a:off x="635688" y="1634434"/>
              <a:ext cx="4802074" cy="3682633"/>
            </a:xfrm>
            <a:prstGeom prst="roundRect">
              <a:avLst>
                <a:gd name="adj" fmla="val 911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1005840" rtlCol="0" anchor="t" anchorCtr="0"/>
            <a:lstStyle/>
            <a:p>
              <a:r>
                <a:rPr lang="en-US" b="1" dirty="0">
                  <a:latin typeface="+mj-lt"/>
                </a:rPr>
                <a:t>What it is:</a:t>
              </a:r>
            </a:p>
            <a:p>
              <a:endParaRPr lang="en-US" dirty="0">
                <a:latin typeface="+mj-lt"/>
              </a:endParaRPr>
            </a:p>
            <a:p>
              <a:r>
                <a:rPr lang="en-US" dirty="0">
                  <a:latin typeface="+mj-lt"/>
                </a:rPr>
                <a:t>The core layer is the heart of Argo CD, where the main </a:t>
              </a:r>
              <a:r>
                <a:rPr lang="en-US" dirty="0" err="1">
                  <a:latin typeface="+mj-lt"/>
                </a:rPr>
                <a:t>GitOps</a:t>
              </a:r>
              <a:r>
                <a:rPr lang="en-US" dirty="0">
                  <a:latin typeface="+mj-lt"/>
                </a:rPr>
                <a:t> functionality is implemented. </a:t>
              </a:r>
            </a:p>
          </p:txBody>
        </p:sp>
        <p:sp>
          <p:nvSpPr>
            <p:cNvPr id="25" name="Oval 24">
              <a:extLst>
                <a:ext uri="{FF2B5EF4-FFF2-40B4-BE49-F238E27FC236}">
                  <a16:creationId xmlns:a16="http://schemas.microsoft.com/office/drawing/2014/main" id="{0FA04261-70BE-42F1-B60E-F486BFA79B0B}"/>
                </a:ext>
              </a:extLst>
            </p:cNvPr>
            <p:cNvSpPr/>
            <p:nvPr/>
          </p:nvSpPr>
          <p:spPr>
            <a:xfrm>
              <a:off x="2420037" y="1307082"/>
              <a:ext cx="1233377" cy="123337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Rounded Rectangle 7">
              <a:extLst>
                <a:ext uri="{FF2B5EF4-FFF2-40B4-BE49-F238E27FC236}">
                  <a16:creationId xmlns:a16="http://schemas.microsoft.com/office/drawing/2014/main" id="{CBF49A70-ADFB-47B8-A091-A464C79B9B2C}"/>
                </a:ext>
              </a:extLst>
            </p:cNvPr>
            <p:cNvSpPr/>
            <p:nvPr/>
          </p:nvSpPr>
          <p:spPr>
            <a:xfrm>
              <a:off x="5963054" y="1634434"/>
              <a:ext cx="4800600" cy="3682633"/>
            </a:xfrm>
            <a:prstGeom prst="roundRect">
              <a:avLst>
                <a:gd name="adj" fmla="val 911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1005840" rtlCol="0" anchor="t" anchorCtr="0"/>
            <a:lstStyle/>
            <a:p>
              <a:r>
                <a:rPr lang="en-US" b="1" dirty="0">
                  <a:latin typeface="+mj-lt"/>
                </a:rPr>
                <a:t>What it does:</a:t>
              </a:r>
            </a:p>
            <a:p>
              <a:pPr>
                <a:buFont typeface="Arial" panose="020B0604020202020204" pitchFamily="34" charset="0"/>
                <a:buChar char="•"/>
              </a:pPr>
              <a:endParaRPr lang="en-US" dirty="0">
                <a:latin typeface="+mj-lt"/>
              </a:endParaRPr>
            </a:p>
            <a:p>
              <a:r>
                <a:rPr lang="en-US" dirty="0">
                  <a:latin typeface="+mj-lt"/>
                </a:rPr>
                <a:t>This layer includes components and Kubernetes controllers that monitor and reconcile the state of applications based on the desired state defined in a Git repository. It ensures that the actual state matches the desired state.</a:t>
              </a:r>
            </a:p>
            <a:p>
              <a:endParaRPr lang="en-US" dirty="0">
                <a:latin typeface="+mj-lt"/>
              </a:endParaRPr>
            </a:p>
          </p:txBody>
        </p:sp>
        <p:sp>
          <p:nvSpPr>
            <p:cNvPr id="27" name="Oval 26">
              <a:extLst>
                <a:ext uri="{FF2B5EF4-FFF2-40B4-BE49-F238E27FC236}">
                  <a16:creationId xmlns:a16="http://schemas.microsoft.com/office/drawing/2014/main" id="{8A2A9D77-EFC3-4C13-8EF3-90E9D8988059}"/>
                </a:ext>
              </a:extLst>
            </p:cNvPr>
            <p:cNvSpPr/>
            <p:nvPr/>
          </p:nvSpPr>
          <p:spPr>
            <a:xfrm>
              <a:off x="7746666" y="1307082"/>
              <a:ext cx="1233377" cy="123337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pic>
        <p:nvPicPr>
          <p:cNvPr id="2050" name="Picture 2" descr="Innovation ">
            <a:extLst>
              <a:ext uri="{FF2B5EF4-FFF2-40B4-BE49-F238E27FC236}">
                <a16:creationId xmlns:a16="http://schemas.microsoft.com/office/drawing/2014/main" id="{FD930A1B-434E-450D-A906-B790FBD6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127" y="163443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dea ">
            <a:extLst>
              <a:ext uri="{FF2B5EF4-FFF2-40B4-BE49-F238E27FC236}">
                <a16:creationId xmlns:a16="http://schemas.microsoft.com/office/drawing/2014/main" id="{F914090E-D0DA-4897-9BD9-55BC66B3C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0126" y="163443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97DC26FD-1A96-49B5-8A2E-7768418D6E5B}"/>
              </a:ext>
            </a:extLst>
          </p:cNvPr>
          <p:cNvSpPr>
            <a:spLocks noGrp="1"/>
          </p:cNvSpPr>
          <p:nvPr>
            <p:ph type="title"/>
          </p:nvPr>
        </p:nvSpPr>
        <p:spPr>
          <a:xfrm>
            <a:off x="230188" y="179388"/>
            <a:ext cx="9882187" cy="469900"/>
          </a:xfrm>
        </p:spPr>
        <p:txBody>
          <a:bodyPr/>
          <a:lstStyle/>
          <a:p>
            <a:r>
              <a:rPr lang="en-IN" dirty="0"/>
              <a:t>CORE LAYER</a:t>
            </a:r>
          </a:p>
        </p:txBody>
      </p:sp>
    </p:spTree>
    <p:extLst>
      <p:ext uri="{BB962C8B-B14F-4D97-AF65-F5344CB8AC3E}">
        <p14:creationId xmlns:p14="http://schemas.microsoft.com/office/powerpoint/2010/main" val="802019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A71C763-E23C-4C68-8106-577B9873CB0F}"/>
              </a:ext>
            </a:extLst>
          </p:cNvPr>
          <p:cNvGrpSpPr/>
          <p:nvPr/>
        </p:nvGrpSpPr>
        <p:grpSpPr>
          <a:xfrm>
            <a:off x="1088184" y="1307082"/>
            <a:ext cx="10127966" cy="4009985"/>
            <a:chOff x="635688" y="1307082"/>
            <a:chExt cx="10127966" cy="4009985"/>
          </a:xfrm>
        </p:grpSpPr>
        <p:sp>
          <p:nvSpPr>
            <p:cNvPr id="24" name="Rounded Rectangle 5">
              <a:extLst>
                <a:ext uri="{FF2B5EF4-FFF2-40B4-BE49-F238E27FC236}">
                  <a16:creationId xmlns:a16="http://schemas.microsoft.com/office/drawing/2014/main" id="{E402E2C0-0FA4-468D-9F24-F24E656F4D93}"/>
                </a:ext>
              </a:extLst>
            </p:cNvPr>
            <p:cNvSpPr/>
            <p:nvPr/>
          </p:nvSpPr>
          <p:spPr>
            <a:xfrm>
              <a:off x="635688" y="1634434"/>
              <a:ext cx="4802074" cy="3682633"/>
            </a:xfrm>
            <a:prstGeom prst="roundRect">
              <a:avLst>
                <a:gd name="adj" fmla="val 911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1005840" rtlCol="0" anchor="t" anchorCtr="0"/>
            <a:lstStyle/>
            <a:p>
              <a:r>
                <a:rPr lang="en-US" b="1" dirty="0"/>
                <a:t>What it is:</a:t>
              </a:r>
            </a:p>
            <a:p>
              <a:endParaRPr lang="en-US" dirty="0"/>
            </a:p>
            <a:p>
              <a:r>
                <a:rPr lang="en-US" dirty="0">
                  <a:latin typeface="+mj-lt"/>
                </a:rPr>
                <a:t>The infrastructure (infra) layer consists of the external tools and services that Argo CD relies on. </a:t>
              </a:r>
            </a:p>
          </p:txBody>
        </p:sp>
        <p:sp>
          <p:nvSpPr>
            <p:cNvPr id="25" name="Oval 24">
              <a:extLst>
                <a:ext uri="{FF2B5EF4-FFF2-40B4-BE49-F238E27FC236}">
                  <a16:creationId xmlns:a16="http://schemas.microsoft.com/office/drawing/2014/main" id="{0FA04261-70BE-42F1-B60E-F486BFA79B0B}"/>
                </a:ext>
              </a:extLst>
            </p:cNvPr>
            <p:cNvSpPr/>
            <p:nvPr/>
          </p:nvSpPr>
          <p:spPr>
            <a:xfrm>
              <a:off x="2420037" y="1307082"/>
              <a:ext cx="1233377" cy="123337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Rounded Rectangle 7">
              <a:extLst>
                <a:ext uri="{FF2B5EF4-FFF2-40B4-BE49-F238E27FC236}">
                  <a16:creationId xmlns:a16="http://schemas.microsoft.com/office/drawing/2014/main" id="{CBF49A70-ADFB-47B8-A091-A464C79B9B2C}"/>
                </a:ext>
              </a:extLst>
            </p:cNvPr>
            <p:cNvSpPr/>
            <p:nvPr/>
          </p:nvSpPr>
          <p:spPr>
            <a:xfrm>
              <a:off x="5963054" y="1634434"/>
              <a:ext cx="4800600" cy="3682633"/>
            </a:xfrm>
            <a:prstGeom prst="roundRect">
              <a:avLst>
                <a:gd name="adj" fmla="val 911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1005840" rtlCol="0" anchor="t" anchorCtr="0"/>
            <a:lstStyle/>
            <a:p>
              <a:r>
                <a:rPr lang="en-US" b="1" dirty="0">
                  <a:latin typeface="+mj-lt"/>
                </a:rPr>
                <a:t>What it does:</a:t>
              </a:r>
            </a:p>
            <a:p>
              <a:endParaRPr lang="en-US" dirty="0">
                <a:latin typeface="+mj-lt"/>
              </a:endParaRPr>
            </a:p>
            <a:p>
              <a:r>
                <a:rPr lang="en-US" dirty="0">
                  <a:latin typeface="+mj-lt"/>
                </a:rPr>
                <a:t>This includes Kubernetes itself, Git repositories, and other infrastructure components that Argo CD interacts with to perform its tasks. It provides the foundational services that Argo CD needs to operate.</a:t>
              </a:r>
            </a:p>
            <a:p>
              <a:endParaRPr lang="en-US" dirty="0">
                <a:latin typeface="+mj-lt"/>
              </a:endParaRPr>
            </a:p>
          </p:txBody>
        </p:sp>
        <p:sp>
          <p:nvSpPr>
            <p:cNvPr id="27" name="Oval 26">
              <a:extLst>
                <a:ext uri="{FF2B5EF4-FFF2-40B4-BE49-F238E27FC236}">
                  <a16:creationId xmlns:a16="http://schemas.microsoft.com/office/drawing/2014/main" id="{8A2A9D77-EFC3-4C13-8EF3-90E9D8988059}"/>
                </a:ext>
              </a:extLst>
            </p:cNvPr>
            <p:cNvSpPr/>
            <p:nvPr/>
          </p:nvSpPr>
          <p:spPr>
            <a:xfrm>
              <a:off x="7746666" y="1307082"/>
              <a:ext cx="1233377" cy="1233377"/>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pic>
        <p:nvPicPr>
          <p:cNvPr id="2050" name="Picture 2" descr="Innovation ">
            <a:extLst>
              <a:ext uri="{FF2B5EF4-FFF2-40B4-BE49-F238E27FC236}">
                <a16:creationId xmlns:a16="http://schemas.microsoft.com/office/drawing/2014/main" id="{FD930A1B-434E-450D-A906-B790FBD6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127" y="163443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dea ">
            <a:extLst>
              <a:ext uri="{FF2B5EF4-FFF2-40B4-BE49-F238E27FC236}">
                <a16:creationId xmlns:a16="http://schemas.microsoft.com/office/drawing/2014/main" id="{F914090E-D0DA-4897-9BD9-55BC66B3C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0126" y="163443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97DC26FD-1A96-49B5-8A2E-7768418D6E5B}"/>
              </a:ext>
            </a:extLst>
          </p:cNvPr>
          <p:cNvSpPr>
            <a:spLocks noGrp="1"/>
          </p:cNvSpPr>
          <p:nvPr>
            <p:ph type="title"/>
          </p:nvPr>
        </p:nvSpPr>
        <p:spPr>
          <a:xfrm>
            <a:off x="230188" y="179388"/>
            <a:ext cx="9882187" cy="469900"/>
          </a:xfrm>
        </p:spPr>
        <p:txBody>
          <a:bodyPr/>
          <a:lstStyle/>
          <a:p>
            <a:r>
              <a:rPr lang="en-IN" dirty="0"/>
              <a:t>INFRA LAYER</a:t>
            </a:r>
          </a:p>
        </p:txBody>
      </p:sp>
    </p:spTree>
    <p:extLst>
      <p:ext uri="{BB962C8B-B14F-4D97-AF65-F5344CB8AC3E}">
        <p14:creationId xmlns:p14="http://schemas.microsoft.com/office/powerpoint/2010/main" val="3612216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A71C763-E23C-4C68-8106-577B9873CB0F}"/>
              </a:ext>
            </a:extLst>
          </p:cNvPr>
          <p:cNvGrpSpPr/>
          <p:nvPr/>
        </p:nvGrpSpPr>
        <p:grpSpPr>
          <a:xfrm>
            <a:off x="922023" y="1188257"/>
            <a:ext cx="10143656" cy="4534873"/>
            <a:chOff x="619998" y="1634434"/>
            <a:chExt cx="10143656" cy="4534873"/>
          </a:xfrm>
          <a:solidFill>
            <a:schemeClr val="accent1"/>
          </a:solidFill>
        </p:grpSpPr>
        <p:sp>
          <p:nvSpPr>
            <p:cNvPr id="24" name="Rounded Rectangle 5">
              <a:extLst>
                <a:ext uri="{FF2B5EF4-FFF2-40B4-BE49-F238E27FC236}">
                  <a16:creationId xmlns:a16="http://schemas.microsoft.com/office/drawing/2014/main" id="{E402E2C0-0FA4-468D-9F24-F24E656F4D93}"/>
                </a:ext>
              </a:extLst>
            </p:cNvPr>
            <p:cNvSpPr/>
            <p:nvPr/>
          </p:nvSpPr>
          <p:spPr>
            <a:xfrm>
              <a:off x="619998" y="1671561"/>
              <a:ext cx="4800601" cy="44977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1005840" rtlCol="0" anchor="t" anchorCtr="0"/>
            <a:lstStyle/>
            <a:p>
              <a:pPr algn="ctr"/>
              <a:r>
                <a:rPr lang="en-US" sz="1800" b="1" dirty="0" err="1">
                  <a:latin typeface="+mj-lt"/>
                </a:rPr>
                <a:t>ArgoCD</a:t>
              </a:r>
              <a:r>
                <a:rPr lang="en-US" sz="1800" b="1" dirty="0">
                  <a:latin typeface="+mj-lt"/>
                </a:rPr>
                <a:t> Server</a:t>
              </a:r>
              <a:r>
                <a:rPr lang="en-US" sz="1800" dirty="0">
                  <a:latin typeface="+mj-lt"/>
                </a:rPr>
                <a:t>:</a:t>
              </a:r>
            </a:p>
            <a:p>
              <a:pPr algn="ctr"/>
              <a:r>
                <a:rPr lang="en-US" sz="1800" dirty="0">
                  <a:latin typeface="+mj-lt"/>
                </a:rPr>
                <a:t> The central service that provides the </a:t>
              </a:r>
              <a:r>
                <a:rPr lang="en-US" sz="1800" dirty="0" err="1">
                  <a:latin typeface="+mj-lt"/>
                </a:rPr>
                <a:t>ArgoCD</a:t>
              </a:r>
              <a:r>
                <a:rPr lang="en-US" sz="1800" dirty="0">
                  <a:latin typeface="+mj-lt"/>
                </a:rPr>
                <a:t> API and serves the web UI. It acts as the command center, allowing users to interact with </a:t>
              </a:r>
              <a:r>
                <a:rPr lang="en-US" sz="1800" dirty="0" err="1">
                  <a:latin typeface="+mj-lt"/>
                </a:rPr>
                <a:t>ArgoCD</a:t>
              </a:r>
              <a:r>
                <a:rPr lang="en-US" sz="1800" dirty="0">
                  <a:latin typeface="+mj-lt"/>
                </a:rPr>
                <a:t> through a graphical interface or via the CLI.</a:t>
              </a:r>
            </a:p>
          </p:txBody>
        </p:sp>
        <p:sp>
          <p:nvSpPr>
            <p:cNvPr id="25" name="Oval 24">
              <a:extLst>
                <a:ext uri="{FF2B5EF4-FFF2-40B4-BE49-F238E27FC236}">
                  <a16:creationId xmlns:a16="http://schemas.microsoft.com/office/drawing/2014/main" id="{0FA04261-70BE-42F1-B60E-F486BFA79B0B}"/>
                </a:ext>
              </a:extLst>
            </p:cNvPr>
            <p:cNvSpPr/>
            <p:nvPr/>
          </p:nvSpPr>
          <p:spPr>
            <a:xfrm>
              <a:off x="2311012" y="1671561"/>
              <a:ext cx="1233377" cy="123337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6" name="Rounded Rectangle 7">
              <a:extLst>
                <a:ext uri="{FF2B5EF4-FFF2-40B4-BE49-F238E27FC236}">
                  <a16:creationId xmlns:a16="http://schemas.microsoft.com/office/drawing/2014/main" id="{CBF49A70-ADFB-47B8-A091-A464C79B9B2C}"/>
                </a:ext>
              </a:extLst>
            </p:cNvPr>
            <p:cNvSpPr/>
            <p:nvPr/>
          </p:nvSpPr>
          <p:spPr>
            <a:xfrm>
              <a:off x="5963054" y="1634434"/>
              <a:ext cx="4800600" cy="4497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005840" rtlCol="0" anchor="t" anchorCtr="0"/>
            <a:lstStyle/>
            <a:p>
              <a:pPr algn="ctr"/>
              <a:r>
                <a:rPr lang="en-US" sz="1800" b="1" dirty="0">
                  <a:latin typeface="+mj-lt"/>
                </a:rPr>
                <a:t>Repository Service</a:t>
              </a:r>
              <a:r>
                <a:rPr lang="en-US" sz="1800" dirty="0">
                  <a:latin typeface="+mj-lt"/>
                </a:rPr>
                <a:t>: Responsible for interfacing with Git repositories to fetch configuration data and monitor for changes. This service ensures that </a:t>
              </a:r>
              <a:r>
                <a:rPr lang="en-US" sz="1800" dirty="0" err="1">
                  <a:latin typeface="+mj-lt"/>
                </a:rPr>
                <a:t>ArgoCD</a:t>
              </a:r>
              <a:r>
                <a:rPr lang="en-US" sz="1800" dirty="0">
                  <a:latin typeface="+mj-lt"/>
                </a:rPr>
                <a:t> is always in sync with the desired state as defined in the Git repositories.</a:t>
              </a:r>
              <a:endParaRPr lang="en-IN" sz="1800" dirty="0">
                <a:latin typeface="+mj-lt"/>
              </a:endParaRPr>
            </a:p>
            <a:p>
              <a:endParaRPr lang="en-US" dirty="0">
                <a:latin typeface="+mj-lt"/>
              </a:endParaRPr>
            </a:p>
          </p:txBody>
        </p:sp>
        <p:sp>
          <p:nvSpPr>
            <p:cNvPr id="27" name="Oval 26">
              <a:extLst>
                <a:ext uri="{FF2B5EF4-FFF2-40B4-BE49-F238E27FC236}">
                  <a16:creationId xmlns:a16="http://schemas.microsoft.com/office/drawing/2014/main" id="{8A2A9D77-EFC3-4C13-8EF3-90E9D8988059}"/>
                </a:ext>
              </a:extLst>
            </p:cNvPr>
            <p:cNvSpPr/>
            <p:nvPr/>
          </p:nvSpPr>
          <p:spPr>
            <a:xfrm>
              <a:off x="7696145" y="1634434"/>
              <a:ext cx="1233377" cy="123337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pic>
        <p:nvPicPr>
          <p:cNvPr id="2050" name="Picture 2" descr="Innovation ">
            <a:extLst>
              <a:ext uri="{FF2B5EF4-FFF2-40B4-BE49-F238E27FC236}">
                <a16:creationId xmlns:a16="http://schemas.microsoft.com/office/drawing/2014/main" id="{FD930A1B-434E-450D-A906-B790FBD6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351" y="153727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dea ">
            <a:extLst>
              <a:ext uri="{FF2B5EF4-FFF2-40B4-BE49-F238E27FC236}">
                <a16:creationId xmlns:a16="http://schemas.microsoft.com/office/drawing/2014/main" id="{F914090E-D0DA-4897-9BD9-55BC66B3C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0579" y="1500145"/>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97DC26FD-1A96-49B5-8A2E-7768418D6E5B}"/>
              </a:ext>
            </a:extLst>
          </p:cNvPr>
          <p:cNvSpPr>
            <a:spLocks noGrp="1"/>
          </p:cNvSpPr>
          <p:nvPr>
            <p:ph type="title"/>
          </p:nvPr>
        </p:nvSpPr>
        <p:spPr>
          <a:xfrm>
            <a:off x="230188" y="179388"/>
            <a:ext cx="9882187" cy="469900"/>
          </a:xfrm>
        </p:spPr>
        <p:txBody>
          <a:bodyPr/>
          <a:lstStyle/>
          <a:p>
            <a:r>
              <a:rPr lang="en-IN" dirty="0"/>
              <a:t>CORE COMPONENTS</a:t>
            </a:r>
          </a:p>
        </p:txBody>
      </p:sp>
    </p:spTree>
    <p:extLst>
      <p:ext uri="{BB962C8B-B14F-4D97-AF65-F5344CB8AC3E}">
        <p14:creationId xmlns:p14="http://schemas.microsoft.com/office/powerpoint/2010/main" val="4041683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A71C763-E23C-4C68-8106-577B9873CB0F}"/>
              </a:ext>
            </a:extLst>
          </p:cNvPr>
          <p:cNvGrpSpPr/>
          <p:nvPr/>
        </p:nvGrpSpPr>
        <p:grpSpPr>
          <a:xfrm>
            <a:off x="922023" y="1188256"/>
            <a:ext cx="10143656" cy="4749556"/>
            <a:chOff x="619998" y="1634433"/>
            <a:chExt cx="10143656" cy="4749556"/>
          </a:xfrm>
          <a:solidFill>
            <a:schemeClr val="accent1"/>
          </a:solidFill>
        </p:grpSpPr>
        <p:sp>
          <p:nvSpPr>
            <p:cNvPr id="24" name="Rounded Rectangle 5">
              <a:extLst>
                <a:ext uri="{FF2B5EF4-FFF2-40B4-BE49-F238E27FC236}">
                  <a16:creationId xmlns:a16="http://schemas.microsoft.com/office/drawing/2014/main" id="{E402E2C0-0FA4-468D-9F24-F24E656F4D93}"/>
                </a:ext>
              </a:extLst>
            </p:cNvPr>
            <p:cNvSpPr/>
            <p:nvPr/>
          </p:nvSpPr>
          <p:spPr>
            <a:xfrm>
              <a:off x="619998" y="1671560"/>
              <a:ext cx="4900043" cy="471242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1005840" rtlCol="0" anchor="t" anchorCtr="0"/>
            <a:lstStyle/>
            <a:p>
              <a:pPr algn="ctr"/>
              <a:r>
                <a:rPr lang="en-US" sz="1800" b="1" dirty="0">
                  <a:latin typeface="+mj-lt"/>
                </a:rPr>
                <a:t>Application Controller</a:t>
              </a:r>
              <a:r>
                <a:rPr lang="en-US" sz="1800" dirty="0">
                  <a:latin typeface="+mj-lt"/>
                </a:rPr>
                <a:t>: </a:t>
              </a:r>
            </a:p>
            <a:p>
              <a:pPr algn="ctr"/>
              <a:r>
                <a:rPr lang="en-US" sz="1800" dirty="0">
                  <a:latin typeface="+mj-lt"/>
                </a:rPr>
                <a:t>The heart of </a:t>
              </a:r>
              <a:r>
                <a:rPr lang="en-US" sz="1800" dirty="0" err="1">
                  <a:latin typeface="+mj-lt"/>
                </a:rPr>
                <a:t>ArgoCD’s</a:t>
              </a:r>
              <a:r>
                <a:rPr lang="en-US" sz="1800" dirty="0">
                  <a:latin typeface="+mj-lt"/>
                </a:rPr>
                <a:t> operation, the Application Controller continually monitors applications deployed in Kubernetes against the desired state stored in Git. If it detects any discrepancies, it initiates the synchronization process to correct them.</a:t>
              </a:r>
            </a:p>
          </p:txBody>
        </p:sp>
        <p:sp>
          <p:nvSpPr>
            <p:cNvPr id="25" name="Oval 24">
              <a:extLst>
                <a:ext uri="{FF2B5EF4-FFF2-40B4-BE49-F238E27FC236}">
                  <a16:creationId xmlns:a16="http://schemas.microsoft.com/office/drawing/2014/main" id="{0FA04261-70BE-42F1-B60E-F486BFA79B0B}"/>
                </a:ext>
              </a:extLst>
            </p:cNvPr>
            <p:cNvSpPr/>
            <p:nvPr/>
          </p:nvSpPr>
          <p:spPr>
            <a:xfrm>
              <a:off x="2311012" y="1671561"/>
              <a:ext cx="1233377" cy="123337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6" name="Rounded Rectangle 7">
              <a:extLst>
                <a:ext uri="{FF2B5EF4-FFF2-40B4-BE49-F238E27FC236}">
                  <a16:creationId xmlns:a16="http://schemas.microsoft.com/office/drawing/2014/main" id="{CBF49A70-ADFB-47B8-A091-A464C79B9B2C}"/>
                </a:ext>
              </a:extLst>
            </p:cNvPr>
            <p:cNvSpPr/>
            <p:nvPr/>
          </p:nvSpPr>
          <p:spPr>
            <a:xfrm>
              <a:off x="5963054" y="1634433"/>
              <a:ext cx="4800600" cy="47124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005840" rtlCol="0" anchor="t" anchorCtr="0"/>
            <a:lstStyle/>
            <a:p>
              <a:pPr algn="ctr"/>
              <a:r>
                <a:rPr lang="en-US" sz="1800" b="1" dirty="0" err="1">
                  <a:latin typeface="+mj-lt"/>
                </a:rPr>
                <a:t>Dex</a:t>
              </a:r>
              <a:r>
                <a:rPr lang="en-US" sz="1800" b="1" dirty="0">
                  <a:latin typeface="+mj-lt"/>
                </a:rPr>
                <a:t> Server</a:t>
              </a:r>
              <a:r>
                <a:rPr lang="en-US" sz="1800" dirty="0">
                  <a:latin typeface="+mj-lt"/>
                </a:rPr>
                <a:t>:</a:t>
              </a:r>
            </a:p>
            <a:p>
              <a:pPr algn="ctr"/>
              <a:r>
                <a:rPr lang="en-US" sz="1800" dirty="0">
                  <a:latin typeface="+mj-lt"/>
                </a:rPr>
                <a:t> An optional component that provides an identity federation service. </a:t>
              </a:r>
              <a:r>
                <a:rPr lang="en-US" sz="1800" dirty="0" err="1">
                  <a:latin typeface="+mj-lt"/>
                </a:rPr>
                <a:t>Dex</a:t>
              </a:r>
              <a:r>
                <a:rPr lang="en-US" sz="1800" dirty="0">
                  <a:latin typeface="+mj-lt"/>
                </a:rPr>
                <a:t> integrates with external identity providers (such as LDAP, SAML, GitHub, and others) to offer unified authentication and access control for </a:t>
              </a:r>
              <a:r>
                <a:rPr lang="en-US" sz="1800" dirty="0" err="1">
                  <a:latin typeface="+mj-lt"/>
                </a:rPr>
                <a:t>ArgoCD</a:t>
              </a:r>
              <a:r>
                <a:rPr lang="en-US" sz="1800" dirty="0">
                  <a:latin typeface="+mj-lt"/>
                </a:rPr>
                <a:t>.</a:t>
              </a:r>
              <a:endParaRPr lang="en-IN" sz="1800" dirty="0">
                <a:latin typeface="+mj-lt"/>
              </a:endParaRPr>
            </a:p>
            <a:p>
              <a:endParaRPr lang="en-US" dirty="0">
                <a:latin typeface="+mj-lt"/>
              </a:endParaRPr>
            </a:p>
          </p:txBody>
        </p:sp>
        <p:sp>
          <p:nvSpPr>
            <p:cNvPr id="27" name="Oval 26">
              <a:extLst>
                <a:ext uri="{FF2B5EF4-FFF2-40B4-BE49-F238E27FC236}">
                  <a16:creationId xmlns:a16="http://schemas.microsoft.com/office/drawing/2014/main" id="{8A2A9D77-EFC3-4C13-8EF3-90E9D8988059}"/>
                </a:ext>
              </a:extLst>
            </p:cNvPr>
            <p:cNvSpPr/>
            <p:nvPr/>
          </p:nvSpPr>
          <p:spPr>
            <a:xfrm>
              <a:off x="7696145" y="1634434"/>
              <a:ext cx="1233377" cy="123337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pic>
        <p:nvPicPr>
          <p:cNvPr id="2050" name="Picture 2" descr="Innovation ">
            <a:extLst>
              <a:ext uri="{FF2B5EF4-FFF2-40B4-BE49-F238E27FC236}">
                <a16:creationId xmlns:a16="http://schemas.microsoft.com/office/drawing/2014/main" id="{FD930A1B-434E-450D-A906-B790FBD6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351" y="153727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dea ">
            <a:extLst>
              <a:ext uri="{FF2B5EF4-FFF2-40B4-BE49-F238E27FC236}">
                <a16:creationId xmlns:a16="http://schemas.microsoft.com/office/drawing/2014/main" id="{F914090E-D0DA-4897-9BD9-55BC66B3C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0579" y="1500145"/>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97DC26FD-1A96-49B5-8A2E-7768418D6E5B}"/>
              </a:ext>
            </a:extLst>
          </p:cNvPr>
          <p:cNvSpPr>
            <a:spLocks noGrp="1"/>
          </p:cNvSpPr>
          <p:nvPr>
            <p:ph type="title"/>
          </p:nvPr>
        </p:nvSpPr>
        <p:spPr>
          <a:xfrm>
            <a:off x="230188" y="179388"/>
            <a:ext cx="9882187" cy="469900"/>
          </a:xfrm>
        </p:spPr>
        <p:txBody>
          <a:bodyPr/>
          <a:lstStyle/>
          <a:p>
            <a:r>
              <a:rPr lang="en-IN" dirty="0"/>
              <a:t>CORE COMPONENTS</a:t>
            </a:r>
          </a:p>
        </p:txBody>
      </p:sp>
    </p:spTree>
    <p:extLst>
      <p:ext uri="{BB962C8B-B14F-4D97-AF65-F5344CB8AC3E}">
        <p14:creationId xmlns:p14="http://schemas.microsoft.com/office/powerpoint/2010/main" val="1087298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A71C763-E23C-4C68-8106-577B9873CB0F}"/>
              </a:ext>
            </a:extLst>
          </p:cNvPr>
          <p:cNvGrpSpPr/>
          <p:nvPr/>
        </p:nvGrpSpPr>
        <p:grpSpPr>
          <a:xfrm>
            <a:off x="922023" y="1188256"/>
            <a:ext cx="10143656" cy="4749556"/>
            <a:chOff x="619998" y="1634433"/>
            <a:chExt cx="10143656" cy="4749556"/>
          </a:xfrm>
          <a:solidFill>
            <a:schemeClr val="accent1"/>
          </a:solidFill>
        </p:grpSpPr>
        <p:sp>
          <p:nvSpPr>
            <p:cNvPr id="24" name="Rounded Rectangle 5">
              <a:extLst>
                <a:ext uri="{FF2B5EF4-FFF2-40B4-BE49-F238E27FC236}">
                  <a16:creationId xmlns:a16="http://schemas.microsoft.com/office/drawing/2014/main" id="{E402E2C0-0FA4-468D-9F24-F24E656F4D93}"/>
                </a:ext>
              </a:extLst>
            </p:cNvPr>
            <p:cNvSpPr/>
            <p:nvPr/>
          </p:nvSpPr>
          <p:spPr>
            <a:xfrm>
              <a:off x="619998" y="1671560"/>
              <a:ext cx="4900043" cy="471242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1005840" rtlCol="0" anchor="t" anchorCtr="0"/>
            <a:lstStyle/>
            <a:p>
              <a:pPr algn="ctr"/>
              <a:r>
                <a:rPr lang="en-IN" b="1" dirty="0"/>
                <a:t>Redis DB :</a:t>
              </a:r>
            </a:p>
            <a:p>
              <a:pPr algn="ctr"/>
              <a:r>
                <a:rPr lang="en-IN" b="1" dirty="0"/>
                <a:t> </a:t>
              </a:r>
              <a:r>
                <a:rPr lang="en-US" dirty="0">
                  <a:latin typeface="+mj-lt"/>
                </a:rPr>
                <a:t>Redis is used to manage and store the state of various </a:t>
              </a:r>
              <a:r>
                <a:rPr lang="en-US" dirty="0" err="1">
                  <a:latin typeface="+mj-lt"/>
                </a:rPr>
                <a:t>ArgoCD</a:t>
              </a:r>
              <a:r>
                <a:rPr lang="en-US" dirty="0">
                  <a:latin typeface="+mj-lt"/>
                </a:rPr>
                <a:t> components, ensuring that the system can quickly access and update application statuses and deployment data.</a:t>
              </a:r>
            </a:p>
          </p:txBody>
        </p:sp>
        <p:sp>
          <p:nvSpPr>
            <p:cNvPr id="25" name="Oval 24">
              <a:extLst>
                <a:ext uri="{FF2B5EF4-FFF2-40B4-BE49-F238E27FC236}">
                  <a16:creationId xmlns:a16="http://schemas.microsoft.com/office/drawing/2014/main" id="{0FA04261-70BE-42F1-B60E-F486BFA79B0B}"/>
                </a:ext>
              </a:extLst>
            </p:cNvPr>
            <p:cNvSpPr/>
            <p:nvPr/>
          </p:nvSpPr>
          <p:spPr>
            <a:xfrm>
              <a:off x="2311012" y="1671561"/>
              <a:ext cx="1233377" cy="123337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6" name="Rounded Rectangle 7">
              <a:extLst>
                <a:ext uri="{FF2B5EF4-FFF2-40B4-BE49-F238E27FC236}">
                  <a16:creationId xmlns:a16="http://schemas.microsoft.com/office/drawing/2014/main" id="{CBF49A70-ADFB-47B8-A091-A464C79B9B2C}"/>
                </a:ext>
              </a:extLst>
            </p:cNvPr>
            <p:cNvSpPr/>
            <p:nvPr/>
          </p:nvSpPr>
          <p:spPr>
            <a:xfrm>
              <a:off x="5963054" y="1634433"/>
              <a:ext cx="4800600" cy="47124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005840" rtlCol="0" anchor="t" anchorCtr="0"/>
            <a:lstStyle/>
            <a:p>
              <a:pPr algn="ctr"/>
              <a:r>
                <a:rPr lang="en-US" b="1" dirty="0">
                  <a:latin typeface="+mj-lt"/>
                </a:rPr>
                <a:t>Cache: </a:t>
              </a:r>
            </a:p>
            <a:p>
              <a:pPr algn="ctr"/>
              <a:r>
                <a:rPr lang="en-US" dirty="0">
                  <a:latin typeface="+mj-lt"/>
                </a:rPr>
                <a:t>Redis acts as a caching layer to store frequently accessed data, which reduces the load on the primary database and speeds up query responses. This helps in maintaining real-time synchronization between the desired state in Git and the actual state in Kubernetes clusters.</a:t>
              </a:r>
              <a:endParaRPr lang="en-IN" dirty="0">
                <a:latin typeface="+mj-lt"/>
              </a:endParaRPr>
            </a:p>
            <a:p>
              <a:pPr algn="ctr"/>
              <a:endParaRPr lang="en-US" dirty="0">
                <a:latin typeface="+mj-lt"/>
              </a:endParaRPr>
            </a:p>
          </p:txBody>
        </p:sp>
        <p:sp>
          <p:nvSpPr>
            <p:cNvPr id="27" name="Oval 26">
              <a:extLst>
                <a:ext uri="{FF2B5EF4-FFF2-40B4-BE49-F238E27FC236}">
                  <a16:creationId xmlns:a16="http://schemas.microsoft.com/office/drawing/2014/main" id="{8A2A9D77-EFC3-4C13-8EF3-90E9D8988059}"/>
                </a:ext>
              </a:extLst>
            </p:cNvPr>
            <p:cNvSpPr/>
            <p:nvPr/>
          </p:nvSpPr>
          <p:spPr>
            <a:xfrm>
              <a:off x="7696145" y="1634434"/>
              <a:ext cx="1233377" cy="123337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pic>
        <p:nvPicPr>
          <p:cNvPr id="2050" name="Picture 2" descr="Innovation ">
            <a:extLst>
              <a:ext uri="{FF2B5EF4-FFF2-40B4-BE49-F238E27FC236}">
                <a16:creationId xmlns:a16="http://schemas.microsoft.com/office/drawing/2014/main" id="{FD930A1B-434E-450D-A906-B790FBD6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351" y="153727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dea ">
            <a:extLst>
              <a:ext uri="{FF2B5EF4-FFF2-40B4-BE49-F238E27FC236}">
                <a16:creationId xmlns:a16="http://schemas.microsoft.com/office/drawing/2014/main" id="{F914090E-D0DA-4897-9BD9-55BC66B3C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0579" y="1500145"/>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97DC26FD-1A96-49B5-8A2E-7768418D6E5B}"/>
              </a:ext>
            </a:extLst>
          </p:cNvPr>
          <p:cNvSpPr>
            <a:spLocks noGrp="1"/>
          </p:cNvSpPr>
          <p:nvPr>
            <p:ph type="title"/>
          </p:nvPr>
        </p:nvSpPr>
        <p:spPr>
          <a:xfrm>
            <a:off x="230188" y="179388"/>
            <a:ext cx="9882187" cy="469900"/>
          </a:xfrm>
        </p:spPr>
        <p:txBody>
          <a:bodyPr/>
          <a:lstStyle/>
          <a:p>
            <a:r>
              <a:rPr lang="en-IN" dirty="0"/>
              <a:t>CORE COMPONENTS</a:t>
            </a:r>
          </a:p>
        </p:txBody>
      </p:sp>
    </p:spTree>
    <p:extLst>
      <p:ext uri="{BB962C8B-B14F-4D97-AF65-F5344CB8AC3E}">
        <p14:creationId xmlns:p14="http://schemas.microsoft.com/office/powerpoint/2010/main" val="3353874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572CDC0-6FB2-4006-B222-989FA968D782}"/>
              </a:ext>
            </a:extLst>
          </p:cNvPr>
          <p:cNvGrpSpPr/>
          <p:nvPr/>
        </p:nvGrpSpPr>
        <p:grpSpPr>
          <a:xfrm>
            <a:off x="1097807" y="1354326"/>
            <a:ext cx="9996386" cy="4373407"/>
            <a:chOff x="992778" y="1435911"/>
            <a:chExt cx="9996386" cy="4373407"/>
          </a:xfrm>
        </p:grpSpPr>
        <p:sp>
          <p:nvSpPr>
            <p:cNvPr id="19" name="Rounded Rectangle 1">
              <a:extLst>
                <a:ext uri="{FF2B5EF4-FFF2-40B4-BE49-F238E27FC236}">
                  <a16:creationId xmlns:a16="http://schemas.microsoft.com/office/drawing/2014/main" id="{458E49A1-8846-48E5-993E-EEBB1E32EC8B}"/>
                </a:ext>
              </a:extLst>
            </p:cNvPr>
            <p:cNvSpPr/>
            <p:nvPr/>
          </p:nvSpPr>
          <p:spPr>
            <a:xfrm>
              <a:off x="6413598" y="3804093"/>
              <a:ext cx="4575566" cy="2005225"/>
            </a:xfrm>
            <a:prstGeom prst="roundRect">
              <a:avLst>
                <a:gd name="adj" fmla="val 2196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Visual UI and CLI: </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Offers a user-friendly UI and a powerful CLI, catering to different preferences for managing deployments.</a:t>
              </a:r>
            </a:p>
          </p:txBody>
        </p:sp>
        <p:sp>
          <p:nvSpPr>
            <p:cNvPr id="21" name="Rounded Rectangle 3">
              <a:extLst>
                <a:ext uri="{FF2B5EF4-FFF2-40B4-BE49-F238E27FC236}">
                  <a16:creationId xmlns:a16="http://schemas.microsoft.com/office/drawing/2014/main" id="{B046ED6C-178A-42C9-8777-05546D52D318}"/>
                </a:ext>
              </a:extLst>
            </p:cNvPr>
            <p:cNvSpPr/>
            <p:nvPr/>
          </p:nvSpPr>
          <p:spPr>
            <a:xfrm>
              <a:off x="6413598" y="1435911"/>
              <a:ext cx="4428964" cy="2005225"/>
            </a:xfrm>
            <a:prstGeom prst="roundRect">
              <a:avLst>
                <a:gd name="adj" fmla="val 21962"/>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Self-Healing Deployments</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1600" b="0" i="0" u="none" strike="noStrike" kern="1200" cap="none" spc="0" normalizeH="0" baseline="0" noProof="0" dirty="0" err="1">
                  <a:ln>
                    <a:noFill/>
                  </a:ln>
                  <a:solidFill>
                    <a:srgbClr val="000000"/>
                  </a:solidFill>
                  <a:effectLst/>
                  <a:uLnTx/>
                  <a:uFillTx/>
                  <a:latin typeface="Arial" panose="020B0604020202020204"/>
                  <a:ea typeface="+mn-ea"/>
                  <a:cs typeface="+mn-cs"/>
                </a:rPr>
                <a:t>ArgoCD</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 continuously monitors deployed applications and heals them by automatically applying the desired state from Git, thus reducing downtime and manual intervention.</a:t>
              </a:r>
            </a:p>
          </p:txBody>
        </p:sp>
        <p:sp>
          <p:nvSpPr>
            <p:cNvPr id="26" name="Rounded Rectangle 8">
              <a:extLst>
                <a:ext uri="{FF2B5EF4-FFF2-40B4-BE49-F238E27FC236}">
                  <a16:creationId xmlns:a16="http://schemas.microsoft.com/office/drawing/2014/main" id="{389A2EB5-8A4E-400D-9F7F-B3DC487891DC}"/>
                </a:ext>
              </a:extLst>
            </p:cNvPr>
            <p:cNvSpPr/>
            <p:nvPr/>
          </p:nvSpPr>
          <p:spPr>
            <a:xfrm>
              <a:off x="992778" y="3804093"/>
              <a:ext cx="4428964" cy="2005225"/>
            </a:xfrm>
            <a:prstGeom prst="roundRect">
              <a:avLst>
                <a:gd name="adj" fmla="val 21962"/>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Automatic Sync: </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It automatically syncs applications with their desired state in the Git repository, ensuring consistency and reliability.</a:t>
              </a:r>
            </a:p>
          </p:txBody>
        </p:sp>
        <p:sp>
          <p:nvSpPr>
            <p:cNvPr id="27" name="Rounded Rectangle 9">
              <a:extLst>
                <a:ext uri="{FF2B5EF4-FFF2-40B4-BE49-F238E27FC236}">
                  <a16:creationId xmlns:a16="http://schemas.microsoft.com/office/drawing/2014/main" id="{BDA65F63-6C0E-4C6D-969D-1F31AF24E3C0}"/>
                </a:ext>
              </a:extLst>
            </p:cNvPr>
            <p:cNvSpPr/>
            <p:nvPr/>
          </p:nvSpPr>
          <p:spPr>
            <a:xfrm>
              <a:off x="992778" y="1435911"/>
              <a:ext cx="4428964" cy="2005225"/>
            </a:xfrm>
            <a:prstGeom prst="roundRect">
              <a:avLst>
                <a:gd name="adj" fmla="val 2196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b="1" dirty="0">
                  <a:solidFill>
                    <a:schemeClr val="tx1"/>
                  </a:solidFill>
                  <a:latin typeface="+mj-lt"/>
                </a:rPr>
                <a:t>Declarative Setup</a:t>
              </a:r>
              <a:r>
                <a:rPr lang="en-US" dirty="0">
                  <a:solidFill>
                    <a:schemeClr val="tx1"/>
                  </a:solidFill>
                  <a:latin typeface="+mj-lt"/>
                </a:rPr>
                <a:t>: </a:t>
              </a:r>
            </a:p>
            <a:p>
              <a:r>
                <a:rPr lang="en-US" dirty="0" err="1">
                  <a:solidFill>
                    <a:schemeClr val="tx1"/>
                  </a:solidFill>
                  <a:latin typeface="+mj-lt"/>
                </a:rPr>
                <a:t>ArgoCD</a:t>
              </a:r>
              <a:r>
                <a:rPr lang="en-US" dirty="0">
                  <a:solidFill>
                    <a:schemeClr val="tx1"/>
                  </a:solidFill>
                  <a:latin typeface="+mj-lt"/>
                </a:rPr>
                <a:t> uses Git repositories as the source of truth for defining the desired application state in Kubernetes.</a:t>
              </a:r>
            </a:p>
          </p:txBody>
        </p:sp>
        <p:sp>
          <p:nvSpPr>
            <p:cNvPr id="28" name="Shape 64">
              <a:extLst>
                <a:ext uri="{FF2B5EF4-FFF2-40B4-BE49-F238E27FC236}">
                  <a16:creationId xmlns:a16="http://schemas.microsoft.com/office/drawing/2014/main" id="{FE298035-09CD-43C3-B1AB-9694656AE4A5}"/>
                </a:ext>
              </a:extLst>
            </p:cNvPr>
            <p:cNvSpPr/>
            <p:nvPr/>
          </p:nvSpPr>
          <p:spPr>
            <a:xfrm>
              <a:off x="1168739" y="2004656"/>
              <a:ext cx="873723" cy="86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25B5CA"/>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marL="0" marR="0" lvl="0" indent="0" algn="ctr" defTabSz="2921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4400" b="1" i="0" u="none" strike="noStrike" kern="1200" cap="none" spc="0" normalizeH="0" baseline="0" noProof="0" dirty="0">
                  <a:ln>
                    <a:noFill/>
                  </a:ln>
                  <a:solidFill>
                    <a:srgbClr val="FFFFFF"/>
                  </a:solidFill>
                  <a:effectLst/>
                  <a:uLnTx/>
                  <a:uFillTx/>
                  <a:latin typeface="Arial" panose="020B0604020202020204" pitchFamily="34" charset="0"/>
                  <a:ea typeface="Lato" panose="020F0502020204030203" pitchFamily="34" charset="0"/>
                  <a:cs typeface="Arial" panose="020B0604020202020204" pitchFamily="34" charset="0"/>
                </a:rPr>
                <a:t>1</a:t>
              </a:r>
              <a:endParaRPr kumimoji="0" sz="4400" b="1" i="0" u="none" strike="noStrike" kern="1200" cap="none" spc="0" normalizeH="0" baseline="0" noProof="0" dirty="0">
                <a:ln>
                  <a:noFill/>
                </a:ln>
                <a:solidFill>
                  <a:srgbClr val="FFFFFF"/>
                </a:solidFill>
                <a:effectLst/>
                <a:uLnTx/>
                <a:uFillTx/>
                <a:latin typeface="Arial" panose="020B0604020202020204" pitchFamily="34" charset="0"/>
                <a:ea typeface="Lato" panose="020F0502020204030203" pitchFamily="34" charset="0"/>
                <a:cs typeface="Arial" panose="020B0604020202020204" pitchFamily="34" charset="0"/>
              </a:endParaRPr>
            </a:p>
          </p:txBody>
        </p:sp>
        <p:sp>
          <p:nvSpPr>
            <p:cNvPr id="29" name="Shape 64">
              <a:extLst>
                <a:ext uri="{FF2B5EF4-FFF2-40B4-BE49-F238E27FC236}">
                  <a16:creationId xmlns:a16="http://schemas.microsoft.com/office/drawing/2014/main" id="{344E13C0-A453-4283-9322-B6E4BA055111}"/>
                </a:ext>
              </a:extLst>
            </p:cNvPr>
            <p:cNvSpPr/>
            <p:nvPr/>
          </p:nvSpPr>
          <p:spPr>
            <a:xfrm>
              <a:off x="6717515" y="2004656"/>
              <a:ext cx="873723" cy="86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marL="0" marR="0" lvl="0" indent="0" algn="ctr" defTabSz="2921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Arial" panose="020B0604020202020204" pitchFamily="34" charset="0"/>
                  <a:ea typeface="Lato" panose="020F0502020204030203" pitchFamily="34" charset="0"/>
                  <a:cs typeface="Arial" panose="020B0604020202020204" pitchFamily="34" charset="0"/>
                </a:rPr>
                <a:t>4</a:t>
              </a:r>
              <a:endParaRPr kumimoji="0" sz="4400" b="1" i="0" u="none" strike="noStrike" kern="1200" cap="none" spc="0" normalizeH="0" baseline="0" noProof="0" dirty="0">
                <a:ln>
                  <a:noFill/>
                </a:ln>
                <a:solidFill>
                  <a:srgbClr val="FFFFFF"/>
                </a:solidFill>
                <a:effectLst/>
                <a:uLnTx/>
                <a:uFillTx/>
                <a:latin typeface="Arial" panose="020B0604020202020204" pitchFamily="34" charset="0"/>
                <a:ea typeface="Lato" panose="020F0502020204030203" pitchFamily="34" charset="0"/>
                <a:cs typeface="Arial" panose="020B0604020202020204" pitchFamily="34" charset="0"/>
              </a:endParaRPr>
            </a:p>
          </p:txBody>
        </p:sp>
        <p:sp>
          <p:nvSpPr>
            <p:cNvPr id="32" name="Shape 64">
              <a:extLst>
                <a:ext uri="{FF2B5EF4-FFF2-40B4-BE49-F238E27FC236}">
                  <a16:creationId xmlns:a16="http://schemas.microsoft.com/office/drawing/2014/main" id="{4169DDC9-1389-4345-A421-1FB8056B59C0}"/>
                </a:ext>
              </a:extLst>
            </p:cNvPr>
            <p:cNvSpPr/>
            <p:nvPr/>
          </p:nvSpPr>
          <p:spPr>
            <a:xfrm>
              <a:off x="1168738" y="4372839"/>
              <a:ext cx="873723" cy="86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marL="0" marR="0" lvl="0" indent="0" algn="ctr" defTabSz="2921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Arial" panose="020B0604020202020204" pitchFamily="34" charset="0"/>
                  <a:ea typeface="Lato" panose="020F0502020204030203" pitchFamily="34" charset="0"/>
                  <a:cs typeface="Arial" panose="020B0604020202020204" pitchFamily="34" charset="0"/>
                </a:rPr>
                <a:t>2</a:t>
              </a:r>
              <a:endParaRPr kumimoji="0" sz="4400" b="1" i="0" u="none" strike="noStrike" kern="1200" cap="none" spc="0" normalizeH="0" baseline="0" noProof="0" dirty="0">
                <a:ln>
                  <a:noFill/>
                </a:ln>
                <a:solidFill>
                  <a:srgbClr val="FFFFFF"/>
                </a:solidFill>
                <a:effectLst/>
                <a:uLnTx/>
                <a:uFillTx/>
                <a:latin typeface="Arial" panose="020B0604020202020204" pitchFamily="34" charset="0"/>
                <a:ea typeface="Lato" panose="020F0502020204030203" pitchFamily="34" charset="0"/>
                <a:cs typeface="Arial" panose="020B0604020202020204" pitchFamily="34" charset="0"/>
              </a:endParaRPr>
            </a:p>
          </p:txBody>
        </p:sp>
        <p:sp>
          <p:nvSpPr>
            <p:cNvPr id="35" name="Shape 64">
              <a:extLst>
                <a:ext uri="{FF2B5EF4-FFF2-40B4-BE49-F238E27FC236}">
                  <a16:creationId xmlns:a16="http://schemas.microsoft.com/office/drawing/2014/main" id="{62F10871-9C99-4BE0-B149-E74564342971}"/>
                </a:ext>
              </a:extLst>
            </p:cNvPr>
            <p:cNvSpPr/>
            <p:nvPr/>
          </p:nvSpPr>
          <p:spPr>
            <a:xfrm>
              <a:off x="6674521" y="4294256"/>
              <a:ext cx="873723" cy="867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25B5CA"/>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marL="0" marR="0" lvl="0" indent="0" algn="ctr" defTabSz="2921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Arial" panose="020B0604020202020204" pitchFamily="34" charset="0"/>
                  <a:ea typeface="Lato" panose="020F0502020204030203" pitchFamily="34" charset="0"/>
                  <a:cs typeface="Arial" panose="020B0604020202020204" pitchFamily="34" charset="0"/>
                </a:rPr>
                <a:t>3</a:t>
              </a:r>
              <a:endParaRPr kumimoji="0" sz="4400" b="1" i="0" u="none" strike="noStrike" kern="1200" cap="none" spc="0" normalizeH="0" baseline="0" noProof="0" dirty="0">
                <a:ln>
                  <a:noFill/>
                </a:ln>
                <a:solidFill>
                  <a:srgbClr val="FFFFFF"/>
                </a:solidFill>
                <a:effectLst/>
                <a:uLnTx/>
                <a:uFillTx/>
                <a:latin typeface="Arial" panose="020B0604020202020204" pitchFamily="34" charset="0"/>
                <a:ea typeface="Lato" panose="020F0502020204030203" pitchFamily="34" charset="0"/>
                <a:cs typeface="Arial" panose="020B0604020202020204" pitchFamily="34" charset="0"/>
              </a:endParaRPr>
            </a:p>
          </p:txBody>
        </p:sp>
      </p:grpSp>
      <p:sp>
        <p:nvSpPr>
          <p:cNvPr id="2" name="Title 1">
            <a:extLst>
              <a:ext uri="{FF2B5EF4-FFF2-40B4-BE49-F238E27FC236}">
                <a16:creationId xmlns:a16="http://schemas.microsoft.com/office/drawing/2014/main" id="{E3B02F32-F769-4D9B-A49B-BCB25E6A711B}"/>
              </a:ext>
            </a:extLst>
          </p:cNvPr>
          <p:cNvSpPr>
            <a:spLocks noGrp="1"/>
          </p:cNvSpPr>
          <p:nvPr>
            <p:ph type="title"/>
          </p:nvPr>
        </p:nvSpPr>
        <p:spPr/>
        <p:txBody>
          <a:bodyPr>
            <a:normAutofit/>
          </a:bodyPr>
          <a:lstStyle/>
          <a:p>
            <a:r>
              <a:rPr lang="en-IN" sz="2400" dirty="0"/>
              <a:t>CORE FEATURES</a:t>
            </a:r>
          </a:p>
        </p:txBody>
      </p:sp>
    </p:spTree>
    <p:extLst>
      <p:ext uri="{BB962C8B-B14F-4D97-AF65-F5344CB8AC3E}">
        <p14:creationId xmlns:p14="http://schemas.microsoft.com/office/powerpoint/2010/main" val="3910233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6D6A2-D8D2-CE45-015A-37DA89754054}"/>
              </a:ext>
            </a:extLst>
          </p:cNvPr>
          <p:cNvSpPr>
            <a:spLocks noGrp="1"/>
          </p:cNvSpPr>
          <p:nvPr>
            <p:ph type="title"/>
          </p:nvPr>
        </p:nvSpPr>
        <p:spPr>
          <a:xfrm>
            <a:off x="0" y="860661"/>
            <a:ext cx="12192000" cy="471025"/>
          </a:xfrm>
          <a:solidFill>
            <a:schemeClr val="accent3"/>
          </a:solidFill>
        </p:spPr>
        <p:txBody>
          <a:bodyPr/>
          <a:lstStyle/>
          <a:p>
            <a:pPr algn="ctr"/>
            <a:r>
              <a:rPr lang="en-IN" dirty="0">
                <a:solidFill>
                  <a:schemeClr val="bg1"/>
                </a:solidFill>
              </a:rPr>
              <a:t>CD Workflow using Argo CD</a:t>
            </a:r>
          </a:p>
        </p:txBody>
      </p:sp>
      <p:sp>
        <p:nvSpPr>
          <p:cNvPr id="4" name="Rectangle 3">
            <a:extLst>
              <a:ext uri="{FF2B5EF4-FFF2-40B4-BE49-F238E27FC236}">
                <a16:creationId xmlns:a16="http://schemas.microsoft.com/office/drawing/2014/main" id="{1351F555-899E-4F52-BF6C-38A965E8D317}"/>
              </a:ext>
            </a:extLst>
          </p:cNvPr>
          <p:cNvSpPr/>
          <p:nvPr/>
        </p:nvSpPr>
        <p:spPr>
          <a:xfrm>
            <a:off x="0" y="2082800"/>
            <a:ext cx="12192000" cy="30226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sym typeface="Arial"/>
            </a:endParaRPr>
          </a:p>
        </p:txBody>
      </p:sp>
      <p:pic>
        <p:nvPicPr>
          <p:cNvPr id="5" name="Picture 4">
            <a:extLst>
              <a:ext uri="{FF2B5EF4-FFF2-40B4-BE49-F238E27FC236}">
                <a16:creationId xmlns:a16="http://schemas.microsoft.com/office/drawing/2014/main" id="{A9F837FB-15F8-67E4-CBBC-4424E0E21E2B}"/>
              </a:ext>
            </a:extLst>
          </p:cNvPr>
          <p:cNvPicPr>
            <a:picLocks noChangeAspect="1"/>
          </p:cNvPicPr>
          <p:nvPr/>
        </p:nvPicPr>
        <p:blipFill>
          <a:blip r:embed="rId2"/>
          <a:stretch>
            <a:fillRect/>
          </a:stretch>
        </p:blipFill>
        <p:spPr>
          <a:xfrm>
            <a:off x="979715" y="1863644"/>
            <a:ext cx="10232570" cy="3992870"/>
          </a:xfrm>
          <a:prstGeom prst="rect">
            <a:avLst/>
          </a:prstGeom>
        </p:spPr>
      </p:pic>
    </p:spTree>
    <p:extLst>
      <p:ext uri="{BB962C8B-B14F-4D97-AF65-F5344CB8AC3E}">
        <p14:creationId xmlns:p14="http://schemas.microsoft.com/office/powerpoint/2010/main" val="2205012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and drawn flat design homepage illustration">
            <a:extLst>
              <a:ext uri="{FF2B5EF4-FFF2-40B4-BE49-F238E27FC236}">
                <a16:creationId xmlns:a16="http://schemas.microsoft.com/office/drawing/2014/main" id="{67F87A26-2EBF-4D3D-998A-54B8ADF95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7796" y="1522724"/>
            <a:ext cx="4595151" cy="417006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a:extLst>
              <a:ext uri="{FF2B5EF4-FFF2-40B4-BE49-F238E27FC236}">
                <a16:creationId xmlns:a16="http://schemas.microsoft.com/office/drawing/2014/main" id="{1DE2BEB7-E90D-4248-A71B-8C5E43256605}"/>
              </a:ext>
            </a:extLst>
          </p:cNvPr>
          <p:cNvGraphicFramePr>
            <a:graphicFrameLocks noGrp="1"/>
          </p:cNvGraphicFramePr>
          <p:nvPr>
            <p:ph idx="4294967295"/>
            <p:extLst>
              <p:ext uri="{D42A27DB-BD31-4B8C-83A1-F6EECF244321}">
                <p14:modId xmlns:p14="http://schemas.microsoft.com/office/powerpoint/2010/main" val="4207318891"/>
              </p:ext>
            </p:extLst>
          </p:nvPr>
        </p:nvGraphicFramePr>
        <p:xfrm>
          <a:off x="486136" y="1432086"/>
          <a:ext cx="730362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1F3B9857-756A-4C5C-B716-45411A5C91C8}"/>
              </a:ext>
            </a:extLst>
          </p:cNvPr>
          <p:cNvSpPr>
            <a:spLocks noGrp="1"/>
          </p:cNvSpPr>
          <p:nvPr>
            <p:ph type="title"/>
          </p:nvPr>
        </p:nvSpPr>
        <p:spPr>
          <a:xfrm>
            <a:off x="230188" y="179388"/>
            <a:ext cx="9882187" cy="469900"/>
          </a:xfrm>
        </p:spPr>
        <p:txBody>
          <a:bodyPr/>
          <a:lstStyle/>
          <a:p>
            <a:r>
              <a:rPr lang="en-US" dirty="0"/>
              <a:t>CD WORKFLOW USING ARGO CD</a:t>
            </a:r>
            <a:endParaRPr lang="en-IN" dirty="0"/>
          </a:p>
        </p:txBody>
      </p:sp>
    </p:spTree>
    <p:extLst>
      <p:ext uri="{BB962C8B-B14F-4D97-AF65-F5344CB8AC3E}">
        <p14:creationId xmlns:p14="http://schemas.microsoft.com/office/powerpoint/2010/main" val="3292495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and drawn flat design homepage illustration">
            <a:extLst>
              <a:ext uri="{FF2B5EF4-FFF2-40B4-BE49-F238E27FC236}">
                <a16:creationId xmlns:a16="http://schemas.microsoft.com/office/drawing/2014/main" id="{67F87A26-2EBF-4D3D-998A-54B8ADF95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7796" y="1522724"/>
            <a:ext cx="4595151" cy="417006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F3B9857-756A-4C5C-B716-45411A5C91C8}"/>
              </a:ext>
            </a:extLst>
          </p:cNvPr>
          <p:cNvSpPr>
            <a:spLocks noGrp="1"/>
          </p:cNvSpPr>
          <p:nvPr>
            <p:ph type="title"/>
          </p:nvPr>
        </p:nvSpPr>
        <p:spPr>
          <a:xfrm>
            <a:off x="230188" y="179388"/>
            <a:ext cx="9882187" cy="469900"/>
          </a:xfrm>
        </p:spPr>
        <p:txBody>
          <a:bodyPr/>
          <a:lstStyle/>
          <a:p>
            <a:r>
              <a:rPr lang="en-US" dirty="0"/>
              <a:t>CD WORKFLOW USING ARGO CD</a:t>
            </a:r>
            <a:endParaRPr lang="en-IN" dirty="0"/>
          </a:p>
        </p:txBody>
      </p:sp>
      <p:graphicFrame>
        <p:nvGraphicFramePr>
          <p:cNvPr id="6" name="Content Placeholder 3">
            <a:extLst>
              <a:ext uri="{FF2B5EF4-FFF2-40B4-BE49-F238E27FC236}">
                <a16:creationId xmlns:a16="http://schemas.microsoft.com/office/drawing/2014/main" id="{AA53FBDF-9CBA-4F5F-9F69-39E8C2E15090}"/>
              </a:ext>
            </a:extLst>
          </p:cNvPr>
          <p:cNvGraphicFramePr>
            <a:graphicFrameLocks/>
          </p:cNvGraphicFramePr>
          <p:nvPr>
            <p:extLst>
              <p:ext uri="{D42A27DB-BD31-4B8C-83A1-F6EECF244321}">
                <p14:modId xmlns:p14="http://schemas.microsoft.com/office/powerpoint/2010/main" val="1932507205"/>
              </p:ext>
            </p:extLst>
          </p:nvPr>
        </p:nvGraphicFramePr>
        <p:xfrm>
          <a:off x="474562" y="1432085"/>
          <a:ext cx="732677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389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A5139-F5B1-920E-1C5A-3269E2EBD902}"/>
              </a:ext>
            </a:extLst>
          </p:cNvPr>
          <p:cNvSpPr>
            <a:spLocks noGrp="1"/>
          </p:cNvSpPr>
          <p:nvPr>
            <p:ph type="title"/>
          </p:nvPr>
        </p:nvSpPr>
        <p:spPr>
          <a:xfrm>
            <a:off x="0" y="827105"/>
            <a:ext cx="12192000" cy="471025"/>
          </a:xfrm>
          <a:solidFill>
            <a:schemeClr val="accent3"/>
          </a:solidFill>
        </p:spPr>
        <p:txBody>
          <a:bodyPr/>
          <a:lstStyle/>
          <a:p>
            <a:pPr algn="ctr"/>
            <a:r>
              <a:rPr lang="en-IN" dirty="0">
                <a:solidFill>
                  <a:schemeClr val="bg1"/>
                </a:solidFill>
              </a:rPr>
              <a:t>Installation Of Argo CD</a:t>
            </a:r>
          </a:p>
        </p:txBody>
      </p:sp>
      <p:sp>
        <p:nvSpPr>
          <p:cNvPr id="3" name="Content Placeholder 2">
            <a:extLst>
              <a:ext uri="{FF2B5EF4-FFF2-40B4-BE49-F238E27FC236}">
                <a16:creationId xmlns:a16="http://schemas.microsoft.com/office/drawing/2014/main" id="{5D696B4E-77D0-D395-5647-BF4E278EBE42}"/>
              </a:ext>
            </a:extLst>
          </p:cNvPr>
          <p:cNvSpPr>
            <a:spLocks noGrp="1"/>
          </p:cNvSpPr>
          <p:nvPr>
            <p:ph idx="4294967295"/>
          </p:nvPr>
        </p:nvSpPr>
        <p:spPr>
          <a:xfrm>
            <a:off x="613458" y="1679557"/>
            <a:ext cx="10515600" cy="4351338"/>
          </a:xfrm>
        </p:spPr>
        <p:txBody>
          <a:bodyPr/>
          <a:lstStyle/>
          <a:p>
            <a:r>
              <a:rPr lang="en-IN" b="1" dirty="0">
                <a:latin typeface="+mj-lt"/>
              </a:rPr>
              <a:t>Explain the Lab setup of KIND</a:t>
            </a:r>
          </a:p>
          <a:p>
            <a:endParaRPr lang="en-IN" dirty="0">
              <a:latin typeface="+mj-lt"/>
            </a:endParaRPr>
          </a:p>
          <a:p>
            <a:pPr marL="0" indent="0">
              <a:buNone/>
            </a:pPr>
            <a:r>
              <a:rPr lang="en-IN" dirty="0">
                <a:latin typeface="+mj-lt"/>
              </a:rPr>
              <a:t>			</a:t>
            </a:r>
            <a:r>
              <a:rPr lang="en-IN" dirty="0" err="1">
                <a:latin typeface="+mj-lt"/>
              </a:rPr>
              <a:t>KIND</a:t>
            </a:r>
            <a:r>
              <a:rPr lang="en-IN" dirty="0" err="1">
                <a:latin typeface="+mj-lt"/>
                <a:sym typeface="Wingdings" panose="05000000000000000000" pitchFamily="2" charset="2"/>
              </a:rPr>
              <a:t>argoCDgithub</a:t>
            </a:r>
            <a:endParaRPr lang="en-IN" dirty="0">
              <a:latin typeface="+mj-lt"/>
            </a:endParaRPr>
          </a:p>
        </p:txBody>
      </p:sp>
      <p:pic>
        <p:nvPicPr>
          <p:cNvPr id="4098" name="Picture 2" descr="IT administrator with software upgrade process on laptop. Digital system device administration, network upkeeping, computer systems configuration concept. System maintenance application vector.">
            <a:extLst>
              <a:ext uri="{FF2B5EF4-FFF2-40B4-BE49-F238E27FC236}">
                <a16:creationId xmlns:a16="http://schemas.microsoft.com/office/drawing/2014/main" id="{B27A923E-D41C-4CCE-BEC7-9A98B586A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7839" y="3429000"/>
            <a:ext cx="8616267" cy="3258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724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0F1EBE-84DB-4425-9D7D-D7FF3D245858}"/>
              </a:ext>
            </a:extLst>
          </p:cNvPr>
          <p:cNvSpPr/>
          <p:nvPr/>
        </p:nvSpPr>
        <p:spPr>
          <a:xfrm>
            <a:off x="0" y="2082800"/>
            <a:ext cx="12192000" cy="30226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sym typeface="Arial"/>
            </a:endParaRPr>
          </a:p>
        </p:txBody>
      </p:sp>
      <p:sp>
        <p:nvSpPr>
          <p:cNvPr id="5" name="Title 1">
            <a:extLst>
              <a:ext uri="{FF2B5EF4-FFF2-40B4-BE49-F238E27FC236}">
                <a16:creationId xmlns:a16="http://schemas.microsoft.com/office/drawing/2014/main" id="{63FFF423-64D4-4F69-B48E-5F065703956D}"/>
              </a:ext>
            </a:extLst>
          </p:cNvPr>
          <p:cNvSpPr txBox="1">
            <a:spLocks/>
          </p:cNvSpPr>
          <p:nvPr/>
        </p:nvSpPr>
        <p:spPr>
          <a:xfrm>
            <a:off x="6973294" y="2352041"/>
            <a:ext cx="5060661" cy="2449631"/>
          </a:xfrm>
          <a:prstGeom prst="rect">
            <a:avLst/>
          </a:prstGeom>
        </p:spPr>
        <p:txBody>
          <a:bodyPr vert="horz" lIns="91440" tIns="45720" rIns="91440" bIns="45720" rtlCol="0" anchor="ctr">
            <a:normAutofit/>
          </a:bodyPr>
          <a:lstStyle>
            <a:lvl1pPr algn="l" defTabSz="914172" rtl="0" eaLnBrk="1" latinLnBrk="0" hangingPunct="1">
              <a:lnSpc>
                <a:spcPct val="90000"/>
              </a:lnSpc>
              <a:spcBef>
                <a:spcPct val="0"/>
              </a:spcBef>
              <a:buNone/>
              <a:defRPr sz="2200" b="1" kern="1200">
                <a:solidFill>
                  <a:schemeClr val="tx2">
                    <a:lumMod val="75000"/>
                  </a:schemeClr>
                </a:solidFill>
                <a:latin typeface="+mj-lt"/>
                <a:ea typeface="+mj-ea"/>
                <a:cs typeface="+mj-cs"/>
              </a:defRPr>
            </a:lvl1pPr>
          </a:lstStyle>
          <a:p>
            <a:pPr marL="0" marR="0" lvl="0" indent="0" algn="l" defTabSz="914172" rtl="0" eaLnBrk="1" fontAlgn="auto" latinLnBrk="0" hangingPunct="1">
              <a:lnSpc>
                <a:spcPct val="90000"/>
              </a:lnSpc>
              <a:spcBef>
                <a:spcPct val="0"/>
              </a:spcBef>
              <a:spcAft>
                <a:spcPts val="0"/>
              </a:spcAft>
              <a:buClrTx/>
              <a:buSzTx/>
              <a:buFontTx/>
              <a:buNone/>
              <a:tabLst/>
              <a:defRPr/>
            </a:pPr>
            <a:r>
              <a:rPr kumimoji="0" lang="en-IN" sz="3600" b="1" i="0" u="none" strike="noStrike" kern="1200" cap="none" spc="0" normalizeH="0" baseline="0" noProof="0" dirty="0">
                <a:ln>
                  <a:noFill/>
                </a:ln>
                <a:solidFill>
                  <a:srgbClr val="44546A">
                    <a:lumMod val="75000"/>
                  </a:srgbClr>
                </a:solidFill>
                <a:effectLst/>
                <a:uLnTx/>
                <a:uFillTx/>
                <a:latin typeface="Arial" panose="020B0604020202020204"/>
                <a:ea typeface="+mj-ea"/>
                <a:cs typeface="+mj-cs"/>
                <a:sym typeface="Arial"/>
              </a:rPr>
              <a:t>What is </a:t>
            </a:r>
            <a:r>
              <a:rPr lang="en-IN" sz="3600" dirty="0">
                <a:solidFill>
                  <a:srgbClr val="44546A">
                    <a:lumMod val="75000"/>
                  </a:srgbClr>
                </a:solidFill>
                <a:latin typeface="Arial" panose="020B0604020202020204"/>
                <a:sym typeface="Arial"/>
              </a:rPr>
              <a:t>A</a:t>
            </a:r>
            <a:r>
              <a:rPr kumimoji="0" lang="en-IN" sz="3600" b="1" i="0" u="none" strike="noStrike" kern="1200" cap="none" spc="0" normalizeH="0" baseline="0" noProof="0" dirty="0" err="1">
                <a:ln>
                  <a:noFill/>
                </a:ln>
                <a:solidFill>
                  <a:srgbClr val="44546A">
                    <a:lumMod val="75000"/>
                  </a:srgbClr>
                </a:solidFill>
                <a:effectLst/>
                <a:uLnTx/>
                <a:uFillTx/>
                <a:latin typeface="Arial" panose="020B0604020202020204"/>
                <a:ea typeface="+mj-ea"/>
                <a:cs typeface="+mj-cs"/>
                <a:sym typeface="Arial"/>
              </a:rPr>
              <a:t>rgo</a:t>
            </a:r>
            <a:r>
              <a:rPr kumimoji="0" lang="en-IN" sz="3600" b="1" i="0" u="none" strike="noStrike" kern="1200" cap="none" spc="0" normalizeH="0" baseline="0" noProof="0" dirty="0">
                <a:ln>
                  <a:noFill/>
                </a:ln>
                <a:solidFill>
                  <a:srgbClr val="44546A">
                    <a:lumMod val="75000"/>
                  </a:srgbClr>
                </a:solidFill>
                <a:effectLst/>
                <a:uLnTx/>
                <a:uFillTx/>
                <a:latin typeface="Arial" panose="020B0604020202020204"/>
                <a:ea typeface="+mj-ea"/>
                <a:cs typeface="+mj-cs"/>
                <a:sym typeface="Arial"/>
              </a:rPr>
              <a:t> CD?</a:t>
            </a:r>
          </a:p>
        </p:txBody>
      </p:sp>
      <p:pic>
        <p:nvPicPr>
          <p:cNvPr id="2" name="Picture 2" descr="Booking reserve hotel">
            <a:extLst>
              <a:ext uri="{FF2B5EF4-FFF2-40B4-BE49-F238E27FC236}">
                <a16:creationId xmlns:a16="http://schemas.microsoft.com/office/drawing/2014/main" id="{C57BF84A-C7E3-4CE1-B569-D85D2054BE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56" b="19968"/>
          <a:stretch/>
        </p:blipFill>
        <p:spPr bwMode="auto">
          <a:xfrm>
            <a:off x="852599" y="1448900"/>
            <a:ext cx="5962650" cy="4255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359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9600" y="487680"/>
            <a:ext cx="10972800" cy="731520"/>
          </a:xfrm>
          <a:prstGeom prst="rect">
            <a:avLst/>
          </a:prstGeom>
          <a:noFill/>
          <a:ln/>
        </p:spPr>
        <p:txBody>
          <a:bodyPr wrap="square" lIns="0" tIns="0" rIns="0" bIns="0" rtlCol="0" anchor="ctr"/>
          <a:lstStyle/>
          <a:p>
            <a:r>
              <a:rPr lang="en-US" sz="4800" b="1" dirty="0">
                <a:solidFill>
                  <a:srgbClr val="1E293B"/>
                </a:solidFill>
                <a:latin typeface="Arial Black" pitchFamily="34" charset="0"/>
                <a:ea typeface="Arial Black" pitchFamily="34" charset="-122"/>
                <a:cs typeface="Arial Black" pitchFamily="34" charset="-120"/>
              </a:rPr>
              <a:t>Workshop Overview</a:t>
            </a:r>
            <a:endParaRPr lang="en-US" sz="4800" dirty="0"/>
          </a:p>
        </p:txBody>
      </p:sp>
      <p:pic>
        <p:nvPicPr>
          <p:cNvPr id="3" name="Image 0" descr="preencoded.png"/>
          <p:cNvPicPr>
            <a:picLocks noChangeAspect="1"/>
          </p:cNvPicPr>
          <p:nvPr/>
        </p:nvPicPr>
        <p:blipFill>
          <a:blip r:embed="rId3"/>
          <a:stretch>
            <a:fillRect/>
          </a:stretch>
        </p:blipFill>
        <p:spPr>
          <a:xfrm>
            <a:off x="731520" y="1584960"/>
            <a:ext cx="487680" cy="487680"/>
          </a:xfrm>
          <a:prstGeom prst="rect">
            <a:avLst/>
          </a:prstGeom>
        </p:spPr>
      </p:pic>
      <p:sp>
        <p:nvSpPr>
          <p:cNvPr id="4" name="Text 1"/>
          <p:cNvSpPr/>
          <p:nvPr/>
        </p:nvSpPr>
        <p:spPr>
          <a:xfrm>
            <a:off x="1463040" y="1645920"/>
            <a:ext cx="9753600" cy="426720"/>
          </a:xfrm>
          <a:prstGeom prst="rect">
            <a:avLst/>
          </a:prstGeom>
          <a:noFill/>
          <a:ln/>
        </p:spPr>
        <p:txBody>
          <a:bodyPr wrap="square" rtlCol="0" anchor="ctr"/>
          <a:lstStyle/>
          <a:p>
            <a:r>
              <a:rPr lang="en-US" sz="2667" b="1" dirty="0">
                <a:solidFill>
                  <a:srgbClr val="1E293B"/>
                </a:solidFill>
                <a:latin typeface="Calibri" pitchFamily="34" charset="0"/>
                <a:ea typeface="Calibri" pitchFamily="34" charset="-122"/>
                <a:cs typeface="Calibri" pitchFamily="34" charset="-120"/>
              </a:rPr>
              <a:t>What You'll Learn</a:t>
            </a:r>
            <a:endParaRPr lang="en-US" sz="2667" dirty="0"/>
          </a:p>
        </p:txBody>
      </p:sp>
      <p:sp>
        <p:nvSpPr>
          <p:cNvPr id="5" name="Text 2"/>
          <p:cNvSpPr/>
          <p:nvPr/>
        </p:nvSpPr>
        <p:spPr>
          <a:xfrm>
            <a:off x="1463040" y="2255520"/>
            <a:ext cx="9509760" cy="2194560"/>
          </a:xfrm>
          <a:prstGeom prst="rect">
            <a:avLst/>
          </a:prstGeom>
          <a:noFill/>
          <a:ln/>
        </p:spPr>
        <p:txBody>
          <a:bodyPr wrap="square" rtlCol="0" anchor="ctr"/>
          <a:lstStyle/>
          <a:p>
            <a:pPr marL="457189" indent="-457189">
              <a:buSzPct val="100000"/>
              <a:buChar char="•"/>
            </a:pPr>
            <a:r>
              <a:rPr lang="en-US" sz="2133" dirty="0">
                <a:solidFill>
                  <a:srgbClr val="334155"/>
                </a:solidFill>
                <a:latin typeface="Calibri" pitchFamily="34" charset="0"/>
                <a:ea typeface="Calibri" pitchFamily="34" charset="-122"/>
                <a:cs typeface="Calibri" pitchFamily="34" charset="-120"/>
              </a:rPr>
              <a:t>Set up a local Kubernetes cluster using Kind</a:t>
            </a:r>
            <a:endParaRPr lang="en-US" sz="2133" dirty="0"/>
          </a:p>
          <a:p>
            <a:pPr marL="457189" indent="-457189">
              <a:buSzPct val="100000"/>
              <a:buChar char="•"/>
            </a:pPr>
            <a:r>
              <a:rPr lang="en-US" sz="2133" dirty="0">
                <a:solidFill>
                  <a:srgbClr val="334155"/>
                </a:solidFill>
                <a:latin typeface="Calibri" pitchFamily="34" charset="0"/>
                <a:ea typeface="Calibri" pitchFamily="34" charset="-122"/>
                <a:cs typeface="Calibri" pitchFamily="34" charset="-120"/>
              </a:rPr>
              <a:t>Install and configure ArgoCD for GitOps deployments</a:t>
            </a:r>
            <a:endParaRPr lang="en-US" sz="2133" dirty="0"/>
          </a:p>
          <a:p>
            <a:pPr marL="457189" indent="-457189">
              <a:buSzPct val="100000"/>
              <a:buChar char="•"/>
            </a:pPr>
            <a:r>
              <a:rPr lang="en-US" sz="2133" dirty="0">
                <a:solidFill>
                  <a:srgbClr val="334155"/>
                </a:solidFill>
                <a:latin typeface="Calibri" pitchFamily="34" charset="0"/>
                <a:ea typeface="Calibri" pitchFamily="34" charset="-122"/>
                <a:cs typeface="Calibri" pitchFamily="34" charset="-120"/>
              </a:rPr>
              <a:t>Access the ArgoCD web UI and manage applications</a:t>
            </a:r>
            <a:endParaRPr lang="en-US" sz="2133" dirty="0"/>
          </a:p>
          <a:p>
            <a:pPr marL="457189" indent="-457189">
              <a:buSzPct val="100000"/>
              <a:buChar char="•"/>
            </a:pPr>
            <a:r>
              <a:rPr lang="en-US" sz="2133" dirty="0">
                <a:solidFill>
                  <a:srgbClr val="334155"/>
                </a:solidFill>
                <a:latin typeface="Calibri" pitchFamily="34" charset="0"/>
                <a:ea typeface="Calibri" pitchFamily="34" charset="-122"/>
                <a:cs typeface="Calibri" pitchFamily="34" charset="-120"/>
              </a:rPr>
              <a:t>Understand continuous deployment with declarative configuration</a:t>
            </a:r>
            <a:endParaRPr lang="en-US" sz="2133" dirty="0"/>
          </a:p>
        </p:txBody>
      </p:sp>
      <p:sp>
        <p:nvSpPr>
          <p:cNvPr id="6" name="Shape 3"/>
          <p:cNvSpPr/>
          <p:nvPr/>
        </p:nvSpPr>
        <p:spPr>
          <a:xfrm>
            <a:off x="609600" y="4876800"/>
            <a:ext cx="10972800" cy="1219200"/>
          </a:xfrm>
          <a:prstGeom prst="rect">
            <a:avLst/>
          </a:prstGeom>
          <a:solidFill>
            <a:srgbClr val="028090"/>
          </a:solidFill>
          <a:ln/>
          <a:effectLst>
            <a:outerShdw blurRad="101600" dist="38100" dir="8100000" algn="bl" rotWithShape="0">
              <a:srgbClr val="000000">
                <a:alpha val="12000"/>
              </a:srgbClr>
            </a:outerShdw>
          </a:effectLst>
        </p:spPr>
      </p:sp>
      <p:sp>
        <p:nvSpPr>
          <p:cNvPr id="7" name="Text 4"/>
          <p:cNvSpPr/>
          <p:nvPr/>
        </p:nvSpPr>
        <p:spPr>
          <a:xfrm>
            <a:off x="609600" y="4876800"/>
            <a:ext cx="10972800" cy="1219200"/>
          </a:xfrm>
          <a:prstGeom prst="rect">
            <a:avLst/>
          </a:prstGeom>
          <a:noFill/>
          <a:ln/>
        </p:spPr>
        <p:txBody>
          <a:bodyPr wrap="square" rtlCol="0" anchor="ctr"/>
          <a:lstStyle/>
          <a:p>
            <a:pPr algn="ctr"/>
            <a:r>
              <a:rPr lang="en-US" sz="2400" b="1" dirty="0">
                <a:solidFill>
                  <a:srgbClr val="FFFFFF"/>
                </a:solidFill>
                <a:latin typeface="Calibri" pitchFamily="34" charset="0"/>
                <a:ea typeface="Calibri" pitchFamily="34" charset="-122"/>
                <a:cs typeface="Calibri" pitchFamily="34" charset="-120"/>
              </a:rPr>
              <a:t>Duration: 90 minutes  |  Difficulty: Beginner</a:t>
            </a: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9600" y="487680"/>
            <a:ext cx="10972800" cy="731520"/>
          </a:xfrm>
          <a:prstGeom prst="rect">
            <a:avLst/>
          </a:prstGeom>
          <a:noFill/>
          <a:ln/>
        </p:spPr>
        <p:txBody>
          <a:bodyPr wrap="square" lIns="0" tIns="0" rIns="0" bIns="0" rtlCol="0" anchor="ctr"/>
          <a:lstStyle/>
          <a:p>
            <a:r>
              <a:rPr lang="en-US" sz="4800" b="1" dirty="0">
                <a:solidFill>
                  <a:srgbClr val="1E293B"/>
                </a:solidFill>
                <a:latin typeface="Arial Black" pitchFamily="34" charset="0"/>
                <a:ea typeface="Arial Black" pitchFamily="34" charset="-122"/>
                <a:cs typeface="Arial Black" pitchFamily="34" charset="-120"/>
              </a:rPr>
              <a:t>Prerequisites &amp; Tools</a:t>
            </a:r>
            <a:endParaRPr lang="en-US" sz="4800" dirty="0"/>
          </a:p>
        </p:txBody>
      </p:sp>
      <p:sp>
        <p:nvSpPr>
          <p:cNvPr id="3" name="Shape 1"/>
          <p:cNvSpPr/>
          <p:nvPr/>
        </p:nvSpPr>
        <p:spPr>
          <a:xfrm>
            <a:off x="609600" y="1584960"/>
            <a:ext cx="5242560" cy="4389120"/>
          </a:xfrm>
          <a:prstGeom prst="rect">
            <a:avLst/>
          </a:prstGeom>
          <a:solidFill>
            <a:srgbClr val="FFFFFF"/>
          </a:solidFill>
          <a:ln/>
          <a:effectLst>
            <a:outerShdw blurRad="76200" dist="25400" dir="8100000" algn="bl" rotWithShape="0">
              <a:srgbClr val="000000">
                <a:alpha val="8000"/>
              </a:srgbClr>
            </a:outerShdw>
          </a:effectLst>
        </p:spPr>
      </p:sp>
      <p:pic>
        <p:nvPicPr>
          <p:cNvPr id="4" name="Image 0" descr="preencoded.png"/>
          <p:cNvPicPr>
            <a:picLocks noChangeAspect="1"/>
          </p:cNvPicPr>
          <p:nvPr/>
        </p:nvPicPr>
        <p:blipFill>
          <a:blip r:embed="rId3"/>
          <a:stretch>
            <a:fillRect/>
          </a:stretch>
        </p:blipFill>
        <p:spPr>
          <a:xfrm>
            <a:off x="853440" y="1828800"/>
            <a:ext cx="426720" cy="426720"/>
          </a:xfrm>
          <a:prstGeom prst="rect">
            <a:avLst/>
          </a:prstGeom>
        </p:spPr>
      </p:pic>
      <p:sp>
        <p:nvSpPr>
          <p:cNvPr id="5" name="Text 2"/>
          <p:cNvSpPr/>
          <p:nvPr/>
        </p:nvSpPr>
        <p:spPr>
          <a:xfrm>
            <a:off x="1402080" y="1865376"/>
            <a:ext cx="4267200" cy="365760"/>
          </a:xfrm>
          <a:prstGeom prst="rect">
            <a:avLst/>
          </a:prstGeom>
          <a:noFill/>
          <a:ln/>
        </p:spPr>
        <p:txBody>
          <a:bodyPr wrap="square" rtlCol="0" anchor="ctr"/>
          <a:lstStyle/>
          <a:p>
            <a:r>
              <a:rPr lang="en-US" sz="2400" b="1" dirty="0">
                <a:solidFill>
                  <a:srgbClr val="1E293B"/>
                </a:solidFill>
                <a:latin typeface="Calibri" pitchFamily="34" charset="0"/>
                <a:ea typeface="Calibri" pitchFamily="34" charset="-122"/>
                <a:cs typeface="Calibri" pitchFamily="34" charset="-120"/>
              </a:rPr>
              <a:t>Required Software</a:t>
            </a:r>
            <a:endParaRPr lang="en-US" sz="2400" dirty="0"/>
          </a:p>
        </p:txBody>
      </p:sp>
      <p:sp>
        <p:nvSpPr>
          <p:cNvPr id="6" name="Text 3"/>
          <p:cNvSpPr/>
          <p:nvPr/>
        </p:nvSpPr>
        <p:spPr>
          <a:xfrm>
            <a:off x="975360" y="2560320"/>
            <a:ext cx="4632960" cy="2804160"/>
          </a:xfrm>
          <a:prstGeom prst="rect">
            <a:avLst/>
          </a:prstGeom>
          <a:noFill/>
          <a:ln/>
        </p:spPr>
        <p:txBody>
          <a:bodyPr wrap="square" rtlCol="0" anchor="ctr"/>
          <a:lstStyle/>
          <a:p>
            <a:pPr marL="457189" indent="-457189">
              <a:buSzPct val="100000"/>
              <a:buChar char="•"/>
            </a:pPr>
            <a:r>
              <a:rPr lang="en-US" sz="1867" dirty="0">
                <a:solidFill>
                  <a:srgbClr val="334155"/>
                </a:solidFill>
                <a:latin typeface="Calibri" pitchFamily="34" charset="0"/>
                <a:ea typeface="Calibri" pitchFamily="34" charset="-122"/>
                <a:cs typeface="Calibri" pitchFamily="34" charset="-120"/>
              </a:rPr>
              <a:t>Docker: Container runtime</a:t>
            </a:r>
            <a:endParaRPr lang="en-US" sz="1867" dirty="0"/>
          </a:p>
          <a:p>
            <a:pPr marL="457189" indent="-457189">
              <a:buSzPct val="100000"/>
              <a:buChar char="•"/>
            </a:pPr>
            <a:r>
              <a:rPr lang="en-US" sz="1867" dirty="0">
                <a:solidFill>
                  <a:srgbClr val="334155"/>
                </a:solidFill>
                <a:latin typeface="Calibri" pitchFamily="34" charset="0"/>
                <a:ea typeface="Calibri" pitchFamily="34" charset="-122"/>
                <a:cs typeface="Calibri" pitchFamily="34" charset="-120"/>
              </a:rPr>
              <a:t>kubectl: Kubernetes CLI (v1.35.0)</a:t>
            </a:r>
            <a:endParaRPr lang="en-US" sz="1867" dirty="0"/>
          </a:p>
          <a:p>
            <a:pPr marL="457189" indent="-457189">
              <a:buSzPct val="100000"/>
              <a:buChar char="•"/>
            </a:pPr>
            <a:r>
              <a:rPr lang="en-US" sz="1867" dirty="0">
                <a:solidFill>
                  <a:srgbClr val="334155"/>
                </a:solidFill>
                <a:latin typeface="Calibri" pitchFamily="34" charset="0"/>
                <a:ea typeface="Calibri" pitchFamily="34" charset="-122"/>
                <a:cs typeface="Calibri" pitchFamily="34" charset="-120"/>
              </a:rPr>
              <a:t>Kind: Kubernetes in Docker (v0.31.0)</a:t>
            </a:r>
            <a:endParaRPr lang="en-US" sz="1867" dirty="0"/>
          </a:p>
          <a:p>
            <a:pPr marL="457189" indent="-457189">
              <a:buSzPct val="100000"/>
              <a:buChar char="•"/>
            </a:pPr>
            <a:r>
              <a:rPr lang="en-US" sz="1867" dirty="0">
                <a:solidFill>
                  <a:srgbClr val="334155"/>
                </a:solidFill>
                <a:latin typeface="Calibri" pitchFamily="34" charset="0"/>
                <a:ea typeface="Calibri" pitchFamily="34" charset="-122"/>
                <a:cs typeface="Calibri" pitchFamily="34" charset="-120"/>
              </a:rPr>
              <a:t>Linux or WSL2 environment</a:t>
            </a:r>
            <a:endParaRPr lang="en-US" sz="1867" dirty="0"/>
          </a:p>
        </p:txBody>
      </p:sp>
      <p:sp>
        <p:nvSpPr>
          <p:cNvPr id="7" name="Shape 4"/>
          <p:cNvSpPr/>
          <p:nvPr/>
        </p:nvSpPr>
        <p:spPr>
          <a:xfrm>
            <a:off x="6339840" y="1584960"/>
            <a:ext cx="5242560" cy="4389120"/>
          </a:xfrm>
          <a:prstGeom prst="rect">
            <a:avLst/>
          </a:prstGeom>
          <a:solidFill>
            <a:srgbClr val="FFFFFF"/>
          </a:solidFill>
          <a:ln/>
          <a:effectLst>
            <a:outerShdw blurRad="76200" dist="25400" dir="8100000" algn="bl" rotWithShape="0">
              <a:srgbClr val="000000">
                <a:alpha val="8000"/>
              </a:srgbClr>
            </a:outerShdw>
          </a:effectLst>
        </p:spPr>
      </p:sp>
      <p:pic>
        <p:nvPicPr>
          <p:cNvPr id="8" name="Image 1" descr="preencoded.png"/>
          <p:cNvPicPr>
            <a:picLocks noChangeAspect="1"/>
          </p:cNvPicPr>
          <p:nvPr/>
        </p:nvPicPr>
        <p:blipFill>
          <a:blip r:embed="rId4"/>
          <a:stretch>
            <a:fillRect/>
          </a:stretch>
        </p:blipFill>
        <p:spPr>
          <a:xfrm>
            <a:off x="6583680" y="1828800"/>
            <a:ext cx="426720" cy="426720"/>
          </a:xfrm>
          <a:prstGeom prst="rect">
            <a:avLst/>
          </a:prstGeom>
        </p:spPr>
      </p:pic>
      <p:sp>
        <p:nvSpPr>
          <p:cNvPr id="9" name="Text 5"/>
          <p:cNvSpPr/>
          <p:nvPr/>
        </p:nvSpPr>
        <p:spPr>
          <a:xfrm>
            <a:off x="7132320" y="1865376"/>
            <a:ext cx="4267200" cy="365760"/>
          </a:xfrm>
          <a:prstGeom prst="rect">
            <a:avLst/>
          </a:prstGeom>
          <a:noFill/>
          <a:ln/>
        </p:spPr>
        <p:txBody>
          <a:bodyPr wrap="square" rtlCol="0" anchor="ctr"/>
          <a:lstStyle/>
          <a:p>
            <a:r>
              <a:rPr lang="en-US" sz="2400" b="1" dirty="0">
                <a:solidFill>
                  <a:srgbClr val="1E293B"/>
                </a:solidFill>
                <a:latin typeface="Calibri" pitchFamily="34" charset="0"/>
                <a:ea typeface="Calibri" pitchFamily="34" charset="-122"/>
                <a:cs typeface="Calibri" pitchFamily="34" charset="-120"/>
              </a:rPr>
              <a:t>Technical Requirements</a:t>
            </a:r>
            <a:endParaRPr lang="en-US" sz="2400" dirty="0"/>
          </a:p>
        </p:txBody>
      </p:sp>
      <p:sp>
        <p:nvSpPr>
          <p:cNvPr id="10" name="Text 6"/>
          <p:cNvSpPr/>
          <p:nvPr/>
        </p:nvSpPr>
        <p:spPr>
          <a:xfrm>
            <a:off x="6705600" y="2560320"/>
            <a:ext cx="4632960" cy="2804160"/>
          </a:xfrm>
          <a:prstGeom prst="rect">
            <a:avLst/>
          </a:prstGeom>
          <a:noFill/>
          <a:ln/>
        </p:spPr>
        <p:txBody>
          <a:bodyPr wrap="square" rtlCol="0" anchor="ctr"/>
          <a:lstStyle/>
          <a:p>
            <a:pPr marL="457189" indent="-457189">
              <a:buSzPct val="100000"/>
              <a:buChar char="•"/>
            </a:pPr>
            <a:r>
              <a:rPr lang="en-US" sz="1867" dirty="0">
                <a:solidFill>
                  <a:srgbClr val="334155"/>
                </a:solidFill>
                <a:latin typeface="Calibri" pitchFamily="34" charset="0"/>
                <a:ea typeface="Calibri" pitchFamily="34" charset="-122"/>
                <a:cs typeface="Calibri" pitchFamily="34" charset="-120"/>
              </a:rPr>
              <a:t>4GB RAM minimum (8GB recommended)</a:t>
            </a:r>
            <a:endParaRPr lang="en-US" sz="1867" dirty="0"/>
          </a:p>
          <a:p>
            <a:pPr marL="457189" indent="-457189">
              <a:buSzPct val="100000"/>
              <a:buChar char="•"/>
            </a:pPr>
            <a:r>
              <a:rPr lang="en-US" sz="1867" dirty="0">
                <a:solidFill>
                  <a:srgbClr val="334155"/>
                </a:solidFill>
                <a:latin typeface="Calibri" pitchFamily="34" charset="0"/>
                <a:ea typeface="Calibri" pitchFamily="34" charset="-122"/>
                <a:cs typeface="Calibri" pitchFamily="34" charset="-120"/>
              </a:rPr>
              <a:t>10GB available disk space</a:t>
            </a:r>
            <a:endParaRPr lang="en-US" sz="1867" dirty="0"/>
          </a:p>
          <a:p>
            <a:pPr marL="457189" indent="-457189">
              <a:buSzPct val="100000"/>
              <a:buChar char="•"/>
            </a:pPr>
            <a:r>
              <a:rPr lang="en-US" sz="1867" dirty="0">
                <a:solidFill>
                  <a:srgbClr val="334155"/>
                </a:solidFill>
                <a:latin typeface="Calibri" pitchFamily="34" charset="0"/>
                <a:ea typeface="Calibri" pitchFamily="34" charset="-122"/>
                <a:cs typeface="Calibri" pitchFamily="34" charset="-120"/>
              </a:rPr>
              <a:t>Internet connection for downloads</a:t>
            </a:r>
            <a:endParaRPr lang="en-US" sz="1867" dirty="0"/>
          </a:p>
          <a:p>
            <a:pPr marL="457189" indent="-457189">
              <a:buSzPct val="100000"/>
              <a:buChar char="•"/>
            </a:pPr>
            <a:r>
              <a:rPr lang="en-US" sz="1867" dirty="0">
                <a:solidFill>
                  <a:srgbClr val="334155"/>
                </a:solidFill>
                <a:latin typeface="Calibri" pitchFamily="34" charset="0"/>
                <a:ea typeface="Calibri" pitchFamily="34" charset="-122"/>
                <a:cs typeface="Calibri" pitchFamily="34" charset="-120"/>
              </a:rPr>
              <a:t>Terminal access with sudo privileges</a:t>
            </a:r>
            <a:endParaRPr lang="en-US" sz="1867"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9600" y="487680"/>
            <a:ext cx="10972800" cy="731520"/>
          </a:xfrm>
          <a:prstGeom prst="rect">
            <a:avLst/>
          </a:prstGeom>
          <a:noFill/>
          <a:ln/>
        </p:spPr>
        <p:txBody>
          <a:bodyPr wrap="square" lIns="0" tIns="0" rIns="0" bIns="0" rtlCol="0" anchor="ctr"/>
          <a:lstStyle/>
          <a:p>
            <a:r>
              <a:rPr lang="en-US" sz="4800" b="1" dirty="0">
                <a:solidFill>
                  <a:srgbClr val="1E293B"/>
                </a:solidFill>
                <a:latin typeface="Arial Black" pitchFamily="34" charset="0"/>
                <a:ea typeface="Arial Black" pitchFamily="34" charset="-122"/>
                <a:cs typeface="Arial Black" pitchFamily="34" charset="-120"/>
              </a:rPr>
              <a:t>Step 1: Docker Setup</a:t>
            </a:r>
            <a:endParaRPr lang="en-US" sz="4800" dirty="0"/>
          </a:p>
        </p:txBody>
      </p:sp>
      <p:sp>
        <p:nvSpPr>
          <p:cNvPr id="4" name="Text 1"/>
          <p:cNvSpPr/>
          <p:nvPr/>
        </p:nvSpPr>
        <p:spPr>
          <a:xfrm>
            <a:off x="1463040" y="1584960"/>
            <a:ext cx="9753600" cy="365760"/>
          </a:xfrm>
          <a:prstGeom prst="rect">
            <a:avLst/>
          </a:prstGeom>
          <a:noFill/>
          <a:ln/>
        </p:spPr>
        <p:txBody>
          <a:bodyPr wrap="square" rtlCol="0" anchor="ctr"/>
          <a:lstStyle/>
          <a:p>
            <a:r>
              <a:rPr lang="en-US" sz="2933" b="1" dirty="0">
                <a:solidFill>
                  <a:srgbClr val="1E293B"/>
                </a:solidFill>
                <a:latin typeface="Calibri" pitchFamily="34" charset="0"/>
                <a:ea typeface="Calibri" pitchFamily="34" charset="-122"/>
                <a:cs typeface="Calibri" pitchFamily="34" charset="-120"/>
              </a:rPr>
              <a:t>Install Docker Engine</a:t>
            </a:r>
            <a:endParaRPr lang="en-US" sz="2933" dirty="0"/>
          </a:p>
        </p:txBody>
      </p:sp>
      <p:sp>
        <p:nvSpPr>
          <p:cNvPr id="5" name="Shape 2"/>
          <p:cNvSpPr/>
          <p:nvPr/>
        </p:nvSpPr>
        <p:spPr>
          <a:xfrm>
            <a:off x="609600" y="2316480"/>
            <a:ext cx="10972800" cy="3413760"/>
          </a:xfrm>
          <a:prstGeom prst="rect">
            <a:avLst/>
          </a:prstGeom>
          <a:solidFill>
            <a:srgbClr val="1E293B"/>
          </a:solidFill>
          <a:ln/>
          <a:effectLst>
            <a:outerShdw blurRad="50800" dist="25400" dir="8100000" algn="bl" rotWithShape="0">
              <a:srgbClr val="000000">
                <a:alpha val="6000"/>
              </a:srgbClr>
            </a:outerShdw>
          </a:effectLst>
        </p:spPr>
      </p:sp>
      <p:sp>
        <p:nvSpPr>
          <p:cNvPr id="6" name="Text 3"/>
          <p:cNvSpPr/>
          <p:nvPr/>
        </p:nvSpPr>
        <p:spPr>
          <a:xfrm>
            <a:off x="853440" y="2499360"/>
            <a:ext cx="10485120" cy="3048000"/>
          </a:xfrm>
          <a:prstGeom prst="rect">
            <a:avLst/>
          </a:prstGeom>
          <a:noFill/>
          <a:ln/>
        </p:spPr>
        <p:txBody>
          <a:bodyPr wrap="square" rtlCol="0" anchor="ctr"/>
          <a:lstStyle/>
          <a:p>
            <a:pPr>
              <a:lnSpc>
                <a:spcPts val="2400"/>
              </a:lnSpc>
            </a:pPr>
            <a:r>
              <a:rPr lang="en-US" sz="1600" dirty="0">
                <a:solidFill>
                  <a:srgbClr val="E2E8F0"/>
                </a:solidFill>
                <a:latin typeface="Consolas" pitchFamily="34" charset="0"/>
                <a:ea typeface="Consolas" pitchFamily="34" charset="-122"/>
                <a:cs typeface="Consolas" pitchFamily="34" charset="-120"/>
              </a:rPr>
              <a:t># Update system and add Docker repository</a:t>
            </a:r>
            <a:endParaRPr lang="en-US" sz="1600" dirty="0"/>
          </a:p>
          <a:p>
            <a:pPr>
              <a:lnSpc>
                <a:spcPts val="2400"/>
              </a:lnSpc>
            </a:pPr>
            <a:r>
              <a:rPr lang="en-US" sz="1600" dirty="0">
                <a:solidFill>
                  <a:srgbClr val="E2E8F0"/>
                </a:solidFill>
                <a:latin typeface="Consolas" pitchFamily="34" charset="0"/>
                <a:ea typeface="Consolas" pitchFamily="34" charset="-122"/>
                <a:cs typeface="Consolas" pitchFamily="34" charset="-120"/>
              </a:rPr>
              <a:t>sudo apt update</a:t>
            </a:r>
            <a:endParaRPr lang="en-US" sz="1600" dirty="0"/>
          </a:p>
          <a:p>
            <a:pPr>
              <a:lnSpc>
                <a:spcPts val="2400"/>
              </a:lnSpc>
            </a:pPr>
            <a:r>
              <a:rPr lang="en-US" sz="1600" dirty="0">
                <a:solidFill>
                  <a:srgbClr val="E2E8F0"/>
                </a:solidFill>
                <a:latin typeface="Consolas" pitchFamily="34" charset="0"/>
                <a:ea typeface="Consolas" pitchFamily="34" charset="-122"/>
                <a:cs typeface="Consolas" pitchFamily="34" charset="-120"/>
              </a:rPr>
              <a:t>sudo apt install ca-certificates curl</a:t>
            </a:r>
            <a:endParaRPr lang="en-US" sz="1600" dirty="0"/>
          </a:p>
          <a:p>
            <a:pPr>
              <a:lnSpc>
                <a:spcPts val="2400"/>
              </a:lnSpc>
            </a:pPr>
            <a:endParaRPr lang="en-US" sz="1600" dirty="0"/>
          </a:p>
          <a:p>
            <a:pPr>
              <a:lnSpc>
                <a:spcPts val="2400"/>
              </a:lnSpc>
            </a:pPr>
            <a:r>
              <a:rPr lang="en-US" sz="1600" dirty="0">
                <a:solidFill>
                  <a:srgbClr val="E2E8F0"/>
                </a:solidFill>
                <a:latin typeface="Consolas" pitchFamily="34" charset="0"/>
                <a:ea typeface="Consolas" pitchFamily="34" charset="-122"/>
                <a:cs typeface="Consolas" pitchFamily="34" charset="-120"/>
              </a:rPr>
              <a:t># Add Docker GPG key</a:t>
            </a:r>
            <a:endParaRPr lang="en-US" sz="1600" dirty="0"/>
          </a:p>
          <a:p>
            <a:pPr>
              <a:lnSpc>
                <a:spcPts val="2400"/>
              </a:lnSpc>
            </a:pPr>
            <a:r>
              <a:rPr lang="en-US" sz="1600" dirty="0">
                <a:solidFill>
                  <a:srgbClr val="E2E8F0"/>
                </a:solidFill>
                <a:latin typeface="Consolas" pitchFamily="34" charset="0"/>
                <a:ea typeface="Consolas" pitchFamily="34" charset="-122"/>
                <a:cs typeface="Consolas" pitchFamily="34" charset="-120"/>
              </a:rPr>
              <a:t>sudo curl -fsSL https://download.docker.com/linux/ubuntu/gpg \</a:t>
            </a:r>
            <a:endParaRPr lang="en-US" sz="1600" dirty="0"/>
          </a:p>
          <a:p>
            <a:pPr>
              <a:lnSpc>
                <a:spcPts val="2400"/>
              </a:lnSpc>
            </a:pPr>
            <a:r>
              <a:rPr lang="en-US" sz="1600" dirty="0">
                <a:solidFill>
                  <a:srgbClr val="E2E8F0"/>
                </a:solidFill>
                <a:latin typeface="Consolas" pitchFamily="34" charset="0"/>
                <a:ea typeface="Consolas" pitchFamily="34" charset="-122"/>
                <a:cs typeface="Consolas" pitchFamily="34" charset="-120"/>
              </a:rPr>
              <a:t>  -o /etc/apt/keyrings/docker.asc</a:t>
            </a:r>
            <a:endParaRPr lang="en-US" sz="1600" dirty="0"/>
          </a:p>
          <a:p>
            <a:pPr>
              <a:lnSpc>
                <a:spcPts val="2400"/>
              </a:lnSpc>
            </a:pPr>
            <a:endParaRPr lang="en-US" sz="1600" dirty="0"/>
          </a:p>
          <a:p>
            <a:pPr>
              <a:lnSpc>
                <a:spcPts val="2400"/>
              </a:lnSpc>
            </a:pPr>
            <a:r>
              <a:rPr lang="en-US" sz="1600" dirty="0">
                <a:solidFill>
                  <a:srgbClr val="E2E8F0"/>
                </a:solidFill>
                <a:latin typeface="Consolas" pitchFamily="34" charset="0"/>
                <a:ea typeface="Consolas" pitchFamily="34" charset="-122"/>
                <a:cs typeface="Consolas" pitchFamily="34" charset="-120"/>
              </a:rPr>
              <a:t># Install Docker packages</a:t>
            </a:r>
            <a:endParaRPr lang="en-US" sz="1600" dirty="0"/>
          </a:p>
          <a:p>
            <a:pPr>
              <a:lnSpc>
                <a:spcPts val="2400"/>
              </a:lnSpc>
            </a:pPr>
            <a:r>
              <a:rPr lang="en-US" sz="1600" dirty="0">
                <a:solidFill>
                  <a:srgbClr val="E2E8F0"/>
                </a:solidFill>
                <a:latin typeface="Consolas" pitchFamily="34" charset="0"/>
                <a:ea typeface="Consolas" pitchFamily="34" charset="-122"/>
                <a:cs typeface="Consolas" pitchFamily="34" charset="-120"/>
              </a:rPr>
              <a:t>sudo apt install docker-ce docker-ce-cli containerd.io</a:t>
            </a:r>
            <a:endParaRPr lang="en-US" sz="16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9600" y="487680"/>
            <a:ext cx="10972800" cy="731520"/>
          </a:xfrm>
          <a:prstGeom prst="rect">
            <a:avLst/>
          </a:prstGeom>
          <a:noFill/>
          <a:ln/>
        </p:spPr>
        <p:txBody>
          <a:bodyPr wrap="square" lIns="0" tIns="0" rIns="0" bIns="0" rtlCol="0" anchor="ctr"/>
          <a:lstStyle/>
          <a:p>
            <a:r>
              <a:rPr lang="en-US" sz="4800" b="1" dirty="0">
                <a:solidFill>
                  <a:srgbClr val="1E293B"/>
                </a:solidFill>
                <a:latin typeface="Arial Black" pitchFamily="34" charset="0"/>
                <a:ea typeface="Arial Black" pitchFamily="34" charset="-122"/>
                <a:cs typeface="Arial Black" pitchFamily="34" charset="-120"/>
              </a:rPr>
              <a:t>Step 2: Install Kind &amp; kubectl</a:t>
            </a:r>
            <a:endParaRPr lang="en-US" sz="4800" dirty="0"/>
          </a:p>
        </p:txBody>
      </p:sp>
      <p:sp>
        <p:nvSpPr>
          <p:cNvPr id="3" name="Text 1"/>
          <p:cNvSpPr/>
          <p:nvPr/>
        </p:nvSpPr>
        <p:spPr>
          <a:xfrm>
            <a:off x="609600" y="1402080"/>
            <a:ext cx="10972800" cy="365760"/>
          </a:xfrm>
          <a:prstGeom prst="rect">
            <a:avLst/>
          </a:prstGeom>
          <a:noFill/>
          <a:ln/>
        </p:spPr>
        <p:txBody>
          <a:bodyPr wrap="square" rtlCol="0" anchor="ctr"/>
          <a:lstStyle/>
          <a:p>
            <a:r>
              <a:rPr lang="en-US" sz="1867" i="1" dirty="0">
                <a:solidFill>
                  <a:srgbClr val="334155"/>
                </a:solidFill>
                <a:latin typeface="Calibri" pitchFamily="34" charset="0"/>
                <a:ea typeface="Calibri" pitchFamily="34" charset="-122"/>
                <a:cs typeface="Calibri" pitchFamily="34" charset="-120"/>
              </a:rPr>
              <a:t>Kind (Kubernetes in Docker) enables running a full Kubernetes cluster in Docker containers</a:t>
            </a:r>
            <a:endParaRPr lang="en-US" sz="1867" dirty="0"/>
          </a:p>
        </p:txBody>
      </p:sp>
      <p:sp>
        <p:nvSpPr>
          <p:cNvPr id="4" name="Shape 2"/>
          <p:cNvSpPr/>
          <p:nvPr/>
        </p:nvSpPr>
        <p:spPr>
          <a:xfrm>
            <a:off x="609600" y="2011680"/>
            <a:ext cx="10972800" cy="3657600"/>
          </a:xfrm>
          <a:prstGeom prst="rect">
            <a:avLst/>
          </a:prstGeom>
          <a:solidFill>
            <a:srgbClr val="1E293B"/>
          </a:solidFill>
          <a:ln/>
          <a:effectLst>
            <a:outerShdw blurRad="50800" dist="25400" dir="8100000" algn="bl" rotWithShape="0">
              <a:srgbClr val="000000">
                <a:alpha val="6000"/>
              </a:srgbClr>
            </a:outerShdw>
          </a:effectLst>
        </p:spPr>
      </p:sp>
      <p:sp>
        <p:nvSpPr>
          <p:cNvPr id="5" name="Text 3"/>
          <p:cNvSpPr/>
          <p:nvPr/>
        </p:nvSpPr>
        <p:spPr>
          <a:xfrm>
            <a:off x="853440" y="2194560"/>
            <a:ext cx="10485120" cy="3291840"/>
          </a:xfrm>
          <a:prstGeom prst="rect">
            <a:avLst/>
          </a:prstGeom>
          <a:noFill/>
          <a:ln/>
        </p:spPr>
        <p:txBody>
          <a:bodyPr wrap="square" rtlCol="0" anchor="ctr"/>
          <a:lstStyle/>
          <a:p>
            <a:pPr>
              <a:lnSpc>
                <a:spcPts val="2400"/>
              </a:lnSpc>
            </a:pPr>
            <a:r>
              <a:rPr lang="en-US" sz="1600" dirty="0">
                <a:solidFill>
                  <a:srgbClr val="E2E8F0"/>
                </a:solidFill>
                <a:latin typeface="Consolas" pitchFamily="34" charset="0"/>
                <a:ea typeface="Consolas" pitchFamily="34" charset="-122"/>
                <a:cs typeface="Consolas" pitchFamily="34" charset="-120"/>
              </a:rPr>
              <a:t># Install kubectl (Kubernetes CLI)</a:t>
            </a:r>
            <a:endParaRPr lang="en-US" sz="1600" dirty="0"/>
          </a:p>
          <a:p>
            <a:pPr>
              <a:lnSpc>
                <a:spcPts val="2400"/>
              </a:lnSpc>
            </a:pPr>
            <a:r>
              <a:rPr lang="en-US" sz="1600" dirty="0">
                <a:solidFill>
                  <a:srgbClr val="E2E8F0"/>
                </a:solidFill>
                <a:latin typeface="Consolas" pitchFamily="34" charset="0"/>
                <a:ea typeface="Consolas" pitchFamily="34" charset="-122"/>
                <a:cs typeface="Consolas" pitchFamily="34" charset="-120"/>
              </a:rPr>
              <a:t>curl -LO https://dl.k8s.io/release/v1.35.0/bin/linux/amd64/kubectl</a:t>
            </a:r>
            <a:endParaRPr lang="en-US" sz="1600" dirty="0"/>
          </a:p>
          <a:p>
            <a:pPr>
              <a:lnSpc>
                <a:spcPts val="2400"/>
              </a:lnSpc>
            </a:pPr>
            <a:r>
              <a:rPr lang="en-US" sz="1600" dirty="0">
                <a:solidFill>
                  <a:srgbClr val="E2E8F0"/>
                </a:solidFill>
                <a:latin typeface="Consolas" pitchFamily="34" charset="0"/>
                <a:ea typeface="Consolas" pitchFamily="34" charset="-122"/>
                <a:cs typeface="Consolas" pitchFamily="34" charset="-120"/>
              </a:rPr>
              <a:t>sudo install -o root -g root -m 0755 kubectl /usr/local/bin/kubectl</a:t>
            </a:r>
            <a:endParaRPr lang="en-US" sz="1600" dirty="0"/>
          </a:p>
          <a:p>
            <a:pPr>
              <a:lnSpc>
                <a:spcPts val="2400"/>
              </a:lnSpc>
            </a:pPr>
            <a:r>
              <a:rPr lang="en-US" sz="1600" dirty="0">
                <a:solidFill>
                  <a:srgbClr val="E2E8F0"/>
                </a:solidFill>
                <a:latin typeface="Consolas" pitchFamily="34" charset="0"/>
                <a:ea typeface="Consolas" pitchFamily="34" charset="-122"/>
                <a:cs typeface="Consolas" pitchFamily="34" charset="-120"/>
              </a:rPr>
              <a:t>kubectl version</a:t>
            </a:r>
            <a:endParaRPr lang="en-US" sz="1600" dirty="0"/>
          </a:p>
          <a:p>
            <a:pPr>
              <a:lnSpc>
                <a:spcPts val="2400"/>
              </a:lnSpc>
            </a:pPr>
            <a:endParaRPr lang="en-US" sz="1600" dirty="0"/>
          </a:p>
          <a:p>
            <a:pPr>
              <a:lnSpc>
                <a:spcPts val="2400"/>
              </a:lnSpc>
            </a:pPr>
            <a:r>
              <a:rPr lang="en-US" sz="1600" dirty="0">
                <a:solidFill>
                  <a:srgbClr val="E2E8F0"/>
                </a:solidFill>
                <a:latin typeface="Consolas" pitchFamily="34" charset="0"/>
                <a:ea typeface="Consolas" pitchFamily="34" charset="-122"/>
                <a:cs typeface="Consolas" pitchFamily="34" charset="-120"/>
              </a:rPr>
              <a:t># Install Kind</a:t>
            </a:r>
            <a:endParaRPr lang="en-US" sz="1600" dirty="0"/>
          </a:p>
          <a:p>
            <a:pPr>
              <a:lnSpc>
                <a:spcPts val="2400"/>
              </a:lnSpc>
            </a:pPr>
            <a:r>
              <a:rPr lang="en-US" sz="1600" dirty="0">
                <a:solidFill>
                  <a:srgbClr val="E2E8F0"/>
                </a:solidFill>
                <a:latin typeface="Consolas" pitchFamily="34" charset="0"/>
                <a:ea typeface="Consolas" pitchFamily="34" charset="-122"/>
                <a:cs typeface="Consolas" pitchFamily="34" charset="-120"/>
              </a:rPr>
              <a:t>curl -Lo ./kind https://kind.sigs.k8s.io/dl/v0.31.0/kind-linux-amd64</a:t>
            </a:r>
            <a:endParaRPr lang="en-US" sz="1600" dirty="0"/>
          </a:p>
          <a:p>
            <a:pPr>
              <a:lnSpc>
                <a:spcPts val="2400"/>
              </a:lnSpc>
            </a:pPr>
            <a:r>
              <a:rPr lang="en-US" sz="1600" dirty="0">
                <a:solidFill>
                  <a:srgbClr val="E2E8F0"/>
                </a:solidFill>
                <a:latin typeface="Consolas" pitchFamily="34" charset="0"/>
                <a:ea typeface="Consolas" pitchFamily="34" charset="-122"/>
                <a:cs typeface="Consolas" pitchFamily="34" charset="-120"/>
              </a:rPr>
              <a:t>chmod +x ./kind</a:t>
            </a:r>
            <a:endParaRPr lang="en-US" sz="1600" dirty="0"/>
          </a:p>
          <a:p>
            <a:pPr>
              <a:lnSpc>
                <a:spcPts val="2400"/>
              </a:lnSpc>
            </a:pPr>
            <a:r>
              <a:rPr lang="en-US" sz="1600" dirty="0">
                <a:solidFill>
                  <a:srgbClr val="E2E8F0"/>
                </a:solidFill>
                <a:latin typeface="Consolas" pitchFamily="34" charset="0"/>
                <a:ea typeface="Consolas" pitchFamily="34" charset="-122"/>
                <a:cs typeface="Consolas" pitchFamily="34" charset="-120"/>
              </a:rPr>
              <a:t>sudo mv ./kind /usr/local/bin/kind</a:t>
            </a:r>
            <a:endParaRPr lang="en-US" sz="16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9600" y="487680"/>
            <a:ext cx="10972800" cy="731520"/>
          </a:xfrm>
          <a:prstGeom prst="rect">
            <a:avLst/>
          </a:prstGeom>
          <a:noFill/>
          <a:ln/>
        </p:spPr>
        <p:txBody>
          <a:bodyPr wrap="square" lIns="0" tIns="0" rIns="0" bIns="0" rtlCol="0" anchor="ctr"/>
          <a:lstStyle/>
          <a:p>
            <a:r>
              <a:rPr lang="en-US" sz="4800" b="1" dirty="0">
                <a:solidFill>
                  <a:srgbClr val="1E293B"/>
                </a:solidFill>
                <a:latin typeface="Arial Black" pitchFamily="34" charset="0"/>
                <a:ea typeface="Arial Black" pitchFamily="34" charset="-122"/>
                <a:cs typeface="Arial Black" pitchFamily="34" charset="-120"/>
              </a:rPr>
              <a:t>Step 3: Create Kind Cluster</a:t>
            </a:r>
            <a:endParaRPr lang="en-US" sz="4800" dirty="0"/>
          </a:p>
        </p:txBody>
      </p:sp>
      <p:sp>
        <p:nvSpPr>
          <p:cNvPr id="3" name="Shape 1"/>
          <p:cNvSpPr/>
          <p:nvPr/>
        </p:nvSpPr>
        <p:spPr>
          <a:xfrm>
            <a:off x="609600" y="1463040"/>
            <a:ext cx="5242560" cy="1706880"/>
          </a:xfrm>
          <a:prstGeom prst="rect">
            <a:avLst/>
          </a:prstGeom>
          <a:solidFill>
            <a:srgbClr val="FFFFFF"/>
          </a:solidFill>
          <a:ln/>
          <a:effectLst>
            <a:outerShdw blurRad="76200" dist="25400" dir="8100000" algn="bl" rotWithShape="0">
              <a:srgbClr val="000000">
                <a:alpha val="8000"/>
              </a:srgbClr>
            </a:outerShdw>
          </a:effectLst>
        </p:spPr>
      </p:sp>
      <p:sp>
        <p:nvSpPr>
          <p:cNvPr id="4" name="Text 2"/>
          <p:cNvSpPr/>
          <p:nvPr/>
        </p:nvSpPr>
        <p:spPr>
          <a:xfrm>
            <a:off x="853440" y="1645920"/>
            <a:ext cx="4876800" cy="365760"/>
          </a:xfrm>
          <a:prstGeom prst="rect">
            <a:avLst/>
          </a:prstGeom>
          <a:noFill/>
          <a:ln/>
        </p:spPr>
        <p:txBody>
          <a:bodyPr wrap="square" rtlCol="0" anchor="ctr"/>
          <a:lstStyle/>
          <a:p>
            <a:r>
              <a:rPr lang="en-US" sz="2400" b="1" dirty="0">
                <a:solidFill>
                  <a:srgbClr val="1E293B"/>
                </a:solidFill>
                <a:latin typeface="Calibri" pitchFamily="34" charset="0"/>
                <a:ea typeface="Calibri" pitchFamily="34" charset="-122"/>
                <a:cs typeface="Calibri" pitchFamily="34" charset="-120"/>
              </a:rPr>
              <a:t>Create Cluster</a:t>
            </a:r>
            <a:endParaRPr lang="en-US" sz="2400" dirty="0"/>
          </a:p>
        </p:txBody>
      </p:sp>
      <p:sp>
        <p:nvSpPr>
          <p:cNvPr id="5" name="Shape 3"/>
          <p:cNvSpPr/>
          <p:nvPr/>
        </p:nvSpPr>
        <p:spPr>
          <a:xfrm>
            <a:off x="853440" y="2133600"/>
            <a:ext cx="4754880" cy="792480"/>
          </a:xfrm>
          <a:prstGeom prst="rect">
            <a:avLst/>
          </a:prstGeom>
          <a:solidFill>
            <a:srgbClr val="1E293B"/>
          </a:solidFill>
          <a:ln/>
          <a:effectLst>
            <a:outerShdw blurRad="50800" dist="25400" dir="8100000" algn="bl" rotWithShape="0">
              <a:srgbClr val="000000">
                <a:alpha val="6000"/>
              </a:srgbClr>
            </a:outerShdw>
          </a:effectLst>
        </p:spPr>
      </p:sp>
      <p:sp>
        <p:nvSpPr>
          <p:cNvPr id="6" name="Text 4"/>
          <p:cNvSpPr/>
          <p:nvPr/>
        </p:nvSpPr>
        <p:spPr>
          <a:xfrm>
            <a:off x="1036320" y="2255520"/>
            <a:ext cx="4511040" cy="548640"/>
          </a:xfrm>
          <a:prstGeom prst="rect">
            <a:avLst/>
          </a:prstGeom>
          <a:noFill/>
          <a:ln/>
        </p:spPr>
        <p:txBody>
          <a:bodyPr wrap="square" rtlCol="0" anchor="ctr"/>
          <a:lstStyle/>
          <a:p>
            <a:r>
              <a:rPr lang="en-US" sz="1467" dirty="0">
                <a:solidFill>
                  <a:srgbClr val="E2E8F0"/>
                </a:solidFill>
                <a:latin typeface="Consolas" pitchFamily="34" charset="0"/>
                <a:ea typeface="Consolas" pitchFamily="34" charset="-122"/>
                <a:cs typeface="Consolas" pitchFamily="34" charset="-120"/>
              </a:rPr>
              <a:t>kind create cluster --name argocd-workshop</a:t>
            </a:r>
            <a:endParaRPr lang="en-US" sz="1467" dirty="0"/>
          </a:p>
        </p:txBody>
      </p:sp>
      <p:sp>
        <p:nvSpPr>
          <p:cNvPr id="7" name="Shape 5"/>
          <p:cNvSpPr/>
          <p:nvPr/>
        </p:nvSpPr>
        <p:spPr>
          <a:xfrm>
            <a:off x="6339840" y="1463040"/>
            <a:ext cx="5242560" cy="1706880"/>
          </a:xfrm>
          <a:prstGeom prst="rect">
            <a:avLst/>
          </a:prstGeom>
          <a:solidFill>
            <a:srgbClr val="FFFFFF"/>
          </a:solidFill>
          <a:ln/>
          <a:effectLst>
            <a:outerShdw blurRad="76200" dist="25400" dir="8100000" algn="bl" rotWithShape="0">
              <a:srgbClr val="000000">
                <a:alpha val="8000"/>
              </a:srgbClr>
            </a:outerShdw>
          </a:effectLst>
        </p:spPr>
      </p:sp>
      <p:sp>
        <p:nvSpPr>
          <p:cNvPr id="8" name="Text 6"/>
          <p:cNvSpPr/>
          <p:nvPr/>
        </p:nvSpPr>
        <p:spPr>
          <a:xfrm>
            <a:off x="6583680" y="1645920"/>
            <a:ext cx="4876800" cy="365760"/>
          </a:xfrm>
          <a:prstGeom prst="rect">
            <a:avLst/>
          </a:prstGeom>
          <a:noFill/>
          <a:ln/>
        </p:spPr>
        <p:txBody>
          <a:bodyPr wrap="square" rtlCol="0" anchor="ctr"/>
          <a:lstStyle/>
          <a:p>
            <a:r>
              <a:rPr lang="en-US" sz="2400" b="1" dirty="0">
                <a:solidFill>
                  <a:srgbClr val="1E293B"/>
                </a:solidFill>
                <a:latin typeface="Calibri" pitchFamily="34" charset="0"/>
                <a:ea typeface="Calibri" pitchFamily="34" charset="-122"/>
                <a:cs typeface="Calibri" pitchFamily="34" charset="-120"/>
              </a:rPr>
              <a:t>Verify Cluster</a:t>
            </a:r>
            <a:endParaRPr lang="en-US" sz="2400" dirty="0"/>
          </a:p>
        </p:txBody>
      </p:sp>
      <p:sp>
        <p:nvSpPr>
          <p:cNvPr id="9" name="Shape 7"/>
          <p:cNvSpPr/>
          <p:nvPr/>
        </p:nvSpPr>
        <p:spPr>
          <a:xfrm>
            <a:off x="6583680" y="2133600"/>
            <a:ext cx="4754880" cy="792480"/>
          </a:xfrm>
          <a:prstGeom prst="rect">
            <a:avLst/>
          </a:prstGeom>
          <a:solidFill>
            <a:srgbClr val="1E293B"/>
          </a:solidFill>
          <a:ln/>
          <a:effectLst>
            <a:outerShdw blurRad="50800" dist="25400" dir="8100000" algn="bl" rotWithShape="0">
              <a:srgbClr val="000000">
                <a:alpha val="6000"/>
              </a:srgbClr>
            </a:outerShdw>
          </a:effectLst>
        </p:spPr>
      </p:sp>
      <p:sp>
        <p:nvSpPr>
          <p:cNvPr id="10" name="Text 8"/>
          <p:cNvSpPr/>
          <p:nvPr/>
        </p:nvSpPr>
        <p:spPr>
          <a:xfrm>
            <a:off x="6766560" y="2194560"/>
            <a:ext cx="4511040" cy="670560"/>
          </a:xfrm>
          <a:prstGeom prst="rect">
            <a:avLst/>
          </a:prstGeom>
          <a:noFill/>
          <a:ln/>
        </p:spPr>
        <p:txBody>
          <a:bodyPr wrap="square" rtlCol="0" anchor="ctr"/>
          <a:lstStyle/>
          <a:p>
            <a:pPr>
              <a:lnSpc>
                <a:spcPts val="2133"/>
              </a:lnSpc>
            </a:pPr>
            <a:r>
              <a:rPr lang="en-US" sz="1467" dirty="0">
                <a:solidFill>
                  <a:srgbClr val="E2E8F0"/>
                </a:solidFill>
                <a:latin typeface="Consolas" pitchFamily="34" charset="0"/>
                <a:ea typeface="Consolas" pitchFamily="34" charset="-122"/>
                <a:cs typeface="Consolas" pitchFamily="34" charset="-120"/>
              </a:rPr>
              <a:t>kubectl cluster-info</a:t>
            </a:r>
            <a:endParaRPr lang="en-US" sz="1467" dirty="0"/>
          </a:p>
          <a:p>
            <a:pPr>
              <a:lnSpc>
                <a:spcPts val="2133"/>
              </a:lnSpc>
            </a:pPr>
            <a:r>
              <a:rPr lang="en-US" sz="1467" dirty="0">
                <a:solidFill>
                  <a:srgbClr val="E2E8F0"/>
                </a:solidFill>
                <a:latin typeface="Consolas" pitchFamily="34" charset="0"/>
                <a:ea typeface="Consolas" pitchFamily="34" charset="-122"/>
                <a:cs typeface="Consolas" pitchFamily="34" charset="-120"/>
              </a:rPr>
              <a:t>kubectl get nodes</a:t>
            </a:r>
            <a:endParaRPr lang="en-US" sz="1467" dirty="0"/>
          </a:p>
        </p:txBody>
      </p:sp>
      <p:sp>
        <p:nvSpPr>
          <p:cNvPr id="11" name="Shape 9"/>
          <p:cNvSpPr/>
          <p:nvPr/>
        </p:nvSpPr>
        <p:spPr>
          <a:xfrm>
            <a:off x="609600" y="3535680"/>
            <a:ext cx="10972800" cy="2316480"/>
          </a:xfrm>
          <a:prstGeom prst="rect">
            <a:avLst/>
          </a:prstGeom>
          <a:solidFill>
            <a:srgbClr val="FFFFFF"/>
          </a:solidFill>
          <a:ln/>
          <a:effectLst>
            <a:outerShdw blurRad="76200" dist="25400" dir="8100000" algn="bl" rotWithShape="0">
              <a:srgbClr val="000000">
                <a:alpha val="8000"/>
              </a:srgbClr>
            </a:outerShdw>
          </a:effectLst>
        </p:spPr>
      </p:sp>
      <p:sp>
        <p:nvSpPr>
          <p:cNvPr id="12" name="Text 10"/>
          <p:cNvSpPr/>
          <p:nvPr/>
        </p:nvSpPr>
        <p:spPr>
          <a:xfrm>
            <a:off x="853440" y="3718560"/>
            <a:ext cx="10485120" cy="365760"/>
          </a:xfrm>
          <a:prstGeom prst="rect">
            <a:avLst/>
          </a:prstGeom>
          <a:noFill/>
          <a:ln/>
        </p:spPr>
        <p:txBody>
          <a:bodyPr wrap="square" rtlCol="0" anchor="ctr"/>
          <a:lstStyle/>
          <a:p>
            <a:r>
              <a:rPr lang="en-US" sz="2400" b="1" dirty="0">
                <a:solidFill>
                  <a:srgbClr val="1E293B"/>
                </a:solidFill>
                <a:latin typeface="Calibri" pitchFamily="34" charset="0"/>
                <a:ea typeface="Calibri" pitchFamily="34" charset="-122"/>
                <a:cs typeface="Calibri" pitchFamily="34" charset="-120"/>
              </a:rPr>
              <a:t>Set Context</a:t>
            </a:r>
            <a:endParaRPr lang="en-US" sz="2400" dirty="0"/>
          </a:p>
        </p:txBody>
      </p:sp>
      <p:sp>
        <p:nvSpPr>
          <p:cNvPr id="13" name="Text 11"/>
          <p:cNvSpPr/>
          <p:nvPr/>
        </p:nvSpPr>
        <p:spPr>
          <a:xfrm>
            <a:off x="853440" y="4145280"/>
            <a:ext cx="10485120" cy="304800"/>
          </a:xfrm>
          <a:prstGeom prst="rect">
            <a:avLst/>
          </a:prstGeom>
          <a:noFill/>
          <a:ln/>
        </p:spPr>
        <p:txBody>
          <a:bodyPr wrap="square" rtlCol="0" anchor="ctr"/>
          <a:lstStyle/>
          <a:p>
            <a:r>
              <a:rPr lang="en-US" sz="1733" dirty="0">
                <a:solidFill>
                  <a:srgbClr val="334155"/>
                </a:solidFill>
                <a:latin typeface="Calibri" pitchFamily="34" charset="0"/>
                <a:ea typeface="Calibri" pitchFamily="34" charset="-122"/>
                <a:cs typeface="Calibri" pitchFamily="34" charset="-120"/>
              </a:rPr>
              <a:t>Ensure kubectl is pointing to the correct cluster context:</a:t>
            </a:r>
            <a:endParaRPr lang="en-US" sz="1733" dirty="0"/>
          </a:p>
        </p:txBody>
      </p:sp>
      <p:sp>
        <p:nvSpPr>
          <p:cNvPr id="14" name="Shape 12"/>
          <p:cNvSpPr/>
          <p:nvPr/>
        </p:nvSpPr>
        <p:spPr>
          <a:xfrm>
            <a:off x="853440" y="4632960"/>
            <a:ext cx="10485120" cy="914400"/>
          </a:xfrm>
          <a:prstGeom prst="rect">
            <a:avLst/>
          </a:prstGeom>
          <a:solidFill>
            <a:srgbClr val="1E293B"/>
          </a:solidFill>
          <a:ln/>
          <a:effectLst>
            <a:outerShdw blurRad="50800" dist="25400" dir="8100000" algn="bl" rotWithShape="0">
              <a:srgbClr val="000000">
                <a:alpha val="6000"/>
              </a:srgbClr>
            </a:outerShdw>
          </a:effectLst>
        </p:spPr>
      </p:sp>
      <p:sp>
        <p:nvSpPr>
          <p:cNvPr id="15" name="Text 13"/>
          <p:cNvSpPr/>
          <p:nvPr/>
        </p:nvSpPr>
        <p:spPr>
          <a:xfrm>
            <a:off x="1036320" y="4754880"/>
            <a:ext cx="10119360" cy="670560"/>
          </a:xfrm>
          <a:prstGeom prst="rect">
            <a:avLst/>
          </a:prstGeom>
          <a:noFill/>
          <a:ln/>
        </p:spPr>
        <p:txBody>
          <a:bodyPr wrap="square" rtlCol="0" anchor="ctr"/>
          <a:lstStyle/>
          <a:p>
            <a:pPr>
              <a:lnSpc>
                <a:spcPts val="2133"/>
              </a:lnSpc>
            </a:pPr>
            <a:r>
              <a:rPr lang="en-US" sz="1467" dirty="0">
                <a:solidFill>
                  <a:srgbClr val="E2E8F0"/>
                </a:solidFill>
                <a:latin typeface="Consolas" pitchFamily="34" charset="0"/>
                <a:ea typeface="Consolas" pitchFamily="34" charset="-122"/>
                <a:cs typeface="Consolas" pitchFamily="34" charset="-120"/>
              </a:rPr>
              <a:t>kubectl config use-context kind-argocd-workshop</a:t>
            </a:r>
            <a:endParaRPr lang="en-US" sz="1467" dirty="0"/>
          </a:p>
          <a:p>
            <a:pPr>
              <a:lnSpc>
                <a:spcPts val="2133"/>
              </a:lnSpc>
            </a:pPr>
            <a:r>
              <a:rPr lang="en-US" sz="1467" dirty="0">
                <a:solidFill>
                  <a:srgbClr val="E2E8F0"/>
                </a:solidFill>
                <a:latin typeface="Consolas" pitchFamily="34" charset="0"/>
                <a:ea typeface="Consolas" pitchFamily="34" charset="-122"/>
                <a:cs typeface="Consolas" pitchFamily="34" charset="-120"/>
              </a:rPr>
              <a:t>kubectl config current-context</a:t>
            </a:r>
            <a:endParaRPr lang="en-US" sz="1467"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9600" y="487680"/>
            <a:ext cx="10972800" cy="731520"/>
          </a:xfrm>
          <a:prstGeom prst="rect">
            <a:avLst/>
          </a:prstGeom>
          <a:noFill/>
          <a:ln/>
        </p:spPr>
        <p:txBody>
          <a:bodyPr wrap="square" lIns="0" tIns="0" rIns="0" bIns="0" rtlCol="0" anchor="ctr"/>
          <a:lstStyle/>
          <a:p>
            <a:r>
              <a:rPr lang="en-US" sz="4800" b="1" dirty="0">
                <a:solidFill>
                  <a:srgbClr val="1E293B"/>
                </a:solidFill>
                <a:latin typeface="Arial Black" pitchFamily="34" charset="0"/>
                <a:ea typeface="Arial Black" pitchFamily="34" charset="-122"/>
                <a:cs typeface="Arial Black" pitchFamily="34" charset="-120"/>
              </a:rPr>
              <a:t>Step 4: Install ArgoCD</a:t>
            </a:r>
            <a:endParaRPr lang="en-US" sz="4800" dirty="0"/>
          </a:p>
        </p:txBody>
      </p:sp>
      <p:sp>
        <p:nvSpPr>
          <p:cNvPr id="3" name="Text 1"/>
          <p:cNvSpPr/>
          <p:nvPr/>
        </p:nvSpPr>
        <p:spPr>
          <a:xfrm>
            <a:off x="609600" y="1402080"/>
            <a:ext cx="10972800" cy="365760"/>
          </a:xfrm>
          <a:prstGeom prst="rect">
            <a:avLst/>
          </a:prstGeom>
          <a:noFill/>
          <a:ln/>
        </p:spPr>
        <p:txBody>
          <a:bodyPr wrap="square" rtlCol="0" anchor="ctr"/>
          <a:lstStyle/>
          <a:p>
            <a:r>
              <a:rPr lang="en-US" sz="1867" i="1" dirty="0">
                <a:solidFill>
                  <a:srgbClr val="334155"/>
                </a:solidFill>
                <a:latin typeface="Calibri" pitchFamily="34" charset="0"/>
                <a:ea typeface="Calibri" pitchFamily="34" charset="-122"/>
                <a:cs typeface="Calibri" pitchFamily="34" charset="-120"/>
              </a:rPr>
              <a:t>ArgoCD will be installed in its own namespace using the official manifest</a:t>
            </a:r>
            <a:endParaRPr lang="en-US" sz="1867" dirty="0"/>
          </a:p>
        </p:txBody>
      </p:sp>
      <p:sp>
        <p:nvSpPr>
          <p:cNvPr id="4" name="Shape 2"/>
          <p:cNvSpPr/>
          <p:nvPr/>
        </p:nvSpPr>
        <p:spPr>
          <a:xfrm>
            <a:off x="609600" y="2011680"/>
            <a:ext cx="10972800" cy="3657600"/>
          </a:xfrm>
          <a:prstGeom prst="rect">
            <a:avLst/>
          </a:prstGeom>
          <a:solidFill>
            <a:srgbClr val="1E293B"/>
          </a:solidFill>
          <a:ln/>
          <a:effectLst>
            <a:outerShdw blurRad="50800" dist="25400" dir="8100000" algn="bl" rotWithShape="0">
              <a:srgbClr val="000000">
                <a:alpha val="6000"/>
              </a:srgbClr>
            </a:outerShdw>
          </a:effectLst>
        </p:spPr>
      </p:sp>
      <p:sp>
        <p:nvSpPr>
          <p:cNvPr id="5" name="Text 3"/>
          <p:cNvSpPr/>
          <p:nvPr/>
        </p:nvSpPr>
        <p:spPr>
          <a:xfrm>
            <a:off x="853440" y="2194560"/>
            <a:ext cx="10485120" cy="3291840"/>
          </a:xfrm>
          <a:prstGeom prst="rect">
            <a:avLst/>
          </a:prstGeom>
          <a:noFill/>
          <a:ln/>
        </p:spPr>
        <p:txBody>
          <a:bodyPr wrap="square" rtlCol="0" anchor="ctr"/>
          <a:lstStyle/>
          <a:p>
            <a:pPr>
              <a:lnSpc>
                <a:spcPts val="2400"/>
              </a:lnSpc>
            </a:pPr>
            <a:r>
              <a:rPr lang="en-US" sz="1600" dirty="0">
                <a:solidFill>
                  <a:srgbClr val="E2E8F0"/>
                </a:solidFill>
                <a:latin typeface="Consolas" pitchFamily="34" charset="0"/>
                <a:ea typeface="Consolas" pitchFamily="34" charset="-122"/>
                <a:cs typeface="Consolas" pitchFamily="34" charset="-120"/>
              </a:rPr>
              <a:t># Create ArgoCD namespace</a:t>
            </a:r>
            <a:endParaRPr lang="en-US" sz="1600" dirty="0"/>
          </a:p>
          <a:p>
            <a:pPr>
              <a:lnSpc>
                <a:spcPts val="2400"/>
              </a:lnSpc>
            </a:pPr>
            <a:r>
              <a:rPr lang="en-US" sz="1600" dirty="0">
                <a:solidFill>
                  <a:srgbClr val="E2E8F0"/>
                </a:solidFill>
                <a:latin typeface="Consolas" pitchFamily="34" charset="0"/>
                <a:ea typeface="Consolas" pitchFamily="34" charset="-122"/>
                <a:cs typeface="Consolas" pitchFamily="34" charset="-120"/>
              </a:rPr>
              <a:t>kubectl create namespace argocd</a:t>
            </a:r>
            <a:endParaRPr lang="en-US" sz="1600" dirty="0"/>
          </a:p>
          <a:p>
            <a:pPr>
              <a:lnSpc>
                <a:spcPts val="2400"/>
              </a:lnSpc>
            </a:pPr>
            <a:endParaRPr lang="en-US" sz="1600" dirty="0"/>
          </a:p>
          <a:p>
            <a:pPr>
              <a:lnSpc>
                <a:spcPts val="2400"/>
              </a:lnSpc>
            </a:pPr>
            <a:r>
              <a:rPr lang="en-US" sz="1600" dirty="0">
                <a:solidFill>
                  <a:srgbClr val="E2E8F0"/>
                </a:solidFill>
                <a:latin typeface="Consolas" pitchFamily="34" charset="0"/>
                <a:ea typeface="Consolas" pitchFamily="34" charset="-122"/>
                <a:cs typeface="Consolas" pitchFamily="34" charset="-120"/>
              </a:rPr>
              <a:t># Install ArgoCD</a:t>
            </a:r>
            <a:endParaRPr lang="en-US" sz="1600" dirty="0"/>
          </a:p>
          <a:p>
            <a:pPr>
              <a:lnSpc>
                <a:spcPts val="2400"/>
              </a:lnSpc>
            </a:pPr>
            <a:r>
              <a:rPr lang="en-US" sz="1600" dirty="0">
                <a:solidFill>
                  <a:srgbClr val="E2E8F0"/>
                </a:solidFill>
                <a:latin typeface="Consolas" pitchFamily="34" charset="0"/>
                <a:ea typeface="Consolas" pitchFamily="34" charset="-122"/>
                <a:cs typeface="Consolas" pitchFamily="34" charset="-120"/>
              </a:rPr>
              <a:t>kubectl apply -n argocd -f \</a:t>
            </a:r>
            <a:endParaRPr lang="en-US" sz="1600" dirty="0"/>
          </a:p>
          <a:p>
            <a:pPr>
              <a:lnSpc>
                <a:spcPts val="2400"/>
              </a:lnSpc>
            </a:pPr>
            <a:r>
              <a:rPr lang="en-US" sz="1600" dirty="0">
                <a:solidFill>
                  <a:srgbClr val="E2E8F0"/>
                </a:solidFill>
                <a:latin typeface="Consolas" pitchFamily="34" charset="0"/>
                <a:ea typeface="Consolas" pitchFamily="34" charset="-122"/>
                <a:cs typeface="Consolas" pitchFamily="34" charset="-120"/>
              </a:rPr>
              <a:t>  https://raw.githubusercontent.com/argoproj/argo-cd/stable/manifests/install.yaml</a:t>
            </a:r>
            <a:endParaRPr lang="en-US" sz="1600" dirty="0"/>
          </a:p>
          <a:p>
            <a:pPr>
              <a:lnSpc>
                <a:spcPts val="2400"/>
              </a:lnSpc>
            </a:pPr>
            <a:endParaRPr lang="en-US" sz="1600" dirty="0"/>
          </a:p>
          <a:p>
            <a:pPr>
              <a:lnSpc>
                <a:spcPts val="2400"/>
              </a:lnSpc>
            </a:pPr>
            <a:r>
              <a:rPr lang="en-US" sz="1600" dirty="0">
                <a:solidFill>
                  <a:srgbClr val="E2E8F0"/>
                </a:solidFill>
                <a:latin typeface="Consolas" pitchFamily="34" charset="0"/>
                <a:ea typeface="Consolas" pitchFamily="34" charset="-122"/>
                <a:cs typeface="Consolas" pitchFamily="34" charset="-120"/>
              </a:rPr>
              <a:t># Wait for all pods to be running</a:t>
            </a:r>
            <a:endParaRPr lang="en-US" sz="1600" dirty="0"/>
          </a:p>
          <a:p>
            <a:pPr>
              <a:lnSpc>
                <a:spcPts val="2400"/>
              </a:lnSpc>
            </a:pPr>
            <a:r>
              <a:rPr lang="en-US" sz="1600" dirty="0">
                <a:solidFill>
                  <a:srgbClr val="E2E8F0"/>
                </a:solidFill>
                <a:latin typeface="Consolas" pitchFamily="34" charset="0"/>
                <a:ea typeface="Consolas" pitchFamily="34" charset="-122"/>
                <a:cs typeface="Consolas" pitchFamily="34" charset="-120"/>
              </a:rPr>
              <a:t>kubectl wait --for=condition=ready pod --all -n argocd --timeout=300s</a:t>
            </a:r>
            <a:endParaRPr lang="en-US" sz="16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9600" y="487680"/>
            <a:ext cx="10972800" cy="731520"/>
          </a:xfrm>
          <a:prstGeom prst="rect">
            <a:avLst/>
          </a:prstGeom>
          <a:noFill/>
          <a:ln/>
        </p:spPr>
        <p:txBody>
          <a:bodyPr wrap="square" lIns="0" tIns="0" rIns="0" bIns="0" rtlCol="0" anchor="ctr"/>
          <a:lstStyle/>
          <a:p>
            <a:r>
              <a:rPr lang="en-US" sz="4800" b="1" dirty="0">
                <a:solidFill>
                  <a:srgbClr val="1E293B"/>
                </a:solidFill>
                <a:latin typeface="Arial Black" pitchFamily="34" charset="0"/>
                <a:ea typeface="Arial Black" pitchFamily="34" charset="-122"/>
                <a:cs typeface="Arial Black" pitchFamily="34" charset="-120"/>
              </a:rPr>
              <a:t>Step 5: Access ArgoCD UI</a:t>
            </a:r>
            <a:endParaRPr lang="en-US" sz="4800" dirty="0"/>
          </a:p>
        </p:txBody>
      </p:sp>
      <p:sp>
        <p:nvSpPr>
          <p:cNvPr id="3" name="Shape 1"/>
          <p:cNvSpPr/>
          <p:nvPr/>
        </p:nvSpPr>
        <p:spPr>
          <a:xfrm>
            <a:off x="609600" y="1463040"/>
            <a:ext cx="5242560" cy="3048000"/>
          </a:xfrm>
          <a:prstGeom prst="rect">
            <a:avLst/>
          </a:prstGeom>
          <a:solidFill>
            <a:srgbClr val="FFFFFF"/>
          </a:solidFill>
          <a:ln/>
          <a:effectLst>
            <a:outerShdw blurRad="76200" dist="25400" dir="8100000" algn="bl" rotWithShape="0">
              <a:srgbClr val="000000">
                <a:alpha val="8000"/>
              </a:srgbClr>
            </a:outerShdw>
          </a:effectLst>
        </p:spPr>
      </p:sp>
      <p:pic>
        <p:nvPicPr>
          <p:cNvPr id="4" name="Image 0" descr="preencoded.png"/>
          <p:cNvPicPr>
            <a:picLocks noChangeAspect="1"/>
          </p:cNvPicPr>
          <p:nvPr/>
        </p:nvPicPr>
        <p:blipFill>
          <a:blip r:embed="rId3"/>
          <a:stretch>
            <a:fillRect/>
          </a:stretch>
        </p:blipFill>
        <p:spPr>
          <a:xfrm>
            <a:off x="853440" y="1645920"/>
            <a:ext cx="426720" cy="426720"/>
          </a:xfrm>
          <a:prstGeom prst="rect">
            <a:avLst/>
          </a:prstGeom>
        </p:spPr>
      </p:pic>
      <p:sp>
        <p:nvSpPr>
          <p:cNvPr id="5" name="Text 2"/>
          <p:cNvSpPr/>
          <p:nvPr/>
        </p:nvSpPr>
        <p:spPr>
          <a:xfrm>
            <a:off x="1402080" y="1682496"/>
            <a:ext cx="4267200" cy="365760"/>
          </a:xfrm>
          <a:prstGeom prst="rect">
            <a:avLst/>
          </a:prstGeom>
          <a:noFill/>
          <a:ln/>
        </p:spPr>
        <p:txBody>
          <a:bodyPr wrap="square" rtlCol="0" anchor="ctr"/>
          <a:lstStyle/>
          <a:p>
            <a:r>
              <a:rPr lang="en-US" sz="2400" b="1" dirty="0">
                <a:solidFill>
                  <a:srgbClr val="1E293B"/>
                </a:solidFill>
                <a:latin typeface="Calibri" pitchFamily="34" charset="0"/>
                <a:ea typeface="Calibri" pitchFamily="34" charset="-122"/>
                <a:cs typeface="Calibri" pitchFamily="34" charset="-120"/>
              </a:rPr>
              <a:t>Port Forward</a:t>
            </a:r>
            <a:endParaRPr lang="en-US" sz="2400" dirty="0"/>
          </a:p>
        </p:txBody>
      </p:sp>
      <p:sp>
        <p:nvSpPr>
          <p:cNvPr id="6" name="Shape 3"/>
          <p:cNvSpPr/>
          <p:nvPr/>
        </p:nvSpPr>
        <p:spPr>
          <a:xfrm>
            <a:off x="853440" y="2255520"/>
            <a:ext cx="4754880" cy="792480"/>
          </a:xfrm>
          <a:prstGeom prst="rect">
            <a:avLst/>
          </a:prstGeom>
          <a:solidFill>
            <a:srgbClr val="1E293B"/>
          </a:solidFill>
          <a:ln/>
          <a:effectLst>
            <a:outerShdw blurRad="50800" dist="25400" dir="8100000" algn="bl" rotWithShape="0">
              <a:srgbClr val="000000">
                <a:alpha val="6000"/>
              </a:srgbClr>
            </a:outerShdw>
          </a:effectLst>
        </p:spPr>
      </p:sp>
      <p:sp>
        <p:nvSpPr>
          <p:cNvPr id="7" name="Text 4"/>
          <p:cNvSpPr/>
          <p:nvPr/>
        </p:nvSpPr>
        <p:spPr>
          <a:xfrm>
            <a:off x="1036320" y="2340864"/>
            <a:ext cx="4511040" cy="609600"/>
          </a:xfrm>
          <a:prstGeom prst="rect">
            <a:avLst/>
          </a:prstGeom>
          <a:noFill/>
          <a:ln/>
        </p:spPr>
        <p:txBody>
          <a:bodyPr wrap="square" rtlCol="0" anchor="ctr"/>
          <a:lstStyle/>
          <a:p>
            <a:pPr>
              <a:lnSpc>
                <a:spcPts val="1867"/>
              </a:lnSpc>
            </a:pPr>
            <a:r>
              <a:rPr lang="en-US" sz="1333" dirty="0">
                <a:solidFill>
                  <a:srgbClr val="E2E8F0"/>
                </a:solidFill>
                <a:latin typeface="Consolas" pitchFamily="34" charset="0"/>
                <a:ea typeface="Consolas" pitchFamily="34" charset="-122"/>
                <a:cs typeface="Consolas" pitchFamily="34" charset="-120"/>
              </a:rPr>
              <a:t>kubectl port-forward svc/argocd-server \</a:t>
            </a:r>
            <a:endParaRPr lang="en-US" sz="1333" dirty="0"/>
          </a:p>
          <a:p>
            <a:pPr>
              <a:lnSpc>
                <a:spcPts val="1867"/>
              </a:lnSpc>
            </a:pPr>
            <a:r>
              <a:rPr lang="en-US" sz="1333" dirty="0">
                <a:solidFill>
                  <a:srgbClr val="E2E8F0"/>
                </a:solidFill>
                <a:latin typeface="Consolas" pitchFamily="34" charset="0"/>
                <a:ea typeface="Consolas" pitchFamily="34" charset="-122"/>
                <a:cs typeface="Consolas" pitchFamily="34" charset="-120"/>
              </a:rPr>
              <a:t>  -n argocd 8080:443</a:t>
            </a:r>
            <a:endParaRPr lang="en-US" sz="1333" dirty="0"/>
          </a:p>
        </p:txBody>
      </p:sp>
      <p:sp>
        <p:nvSpPr>
          <p:cNvPr id="8" name="Text 5"/>
          <p:cNvSpPr/>
          <p:nvPr/>
        </p:nvSpPr>
        <p:spPr>
          <a:xfrm>
            <a:off x="853440" y="3230880"/>
            <a:ext cx="4754880" cy="487680"/>
          </a:xfrm>
          <a:prstGeom prst="rect">
            <a:avLst/>
          </a:prstGeom>
          <a:noFill/>
          <a:ln/>
        </p:spPr>
        <p:txBody>
          <a:bodyPr wrap="square" rtlCol="0" anchor="ctr"/>
          <a:lstStyle/>
          <a:p>
            <a:pPr>
              <a:lnSpc>
                <a:spcPts val="2133"/>
              </a:lnSpc>
            </a:pPr>
            <a:r>
              <a:rPr lang="en-US" sz="1600" i="1" dirty="0">
                <a:solidFill>
                  <a:srgbClr val="334155"/>
                </a:solidFill>
                <a:latin typeface="Calibri" pitchFamily="34" charset="0"/>
                <a:ea typeface="Calibri" pitchFamily="34" charset="-122"/>
                <a:cs typeface="Calibri" pitchFamily="34" charset="-120"/>
              </a:rPr>
              <a:t>Leave terminal running, open</a:t>
            </a:r>
            <a:endParaRPr lang="en-US" sz="1600" dirty="0"/>
          </a:p>
          <a:p>
            <a:pPr>
              <a:lnSpc>
                <a:spcPts val="2133"/>
              </a:lnSpc>
            </a:pPr>
            <a:r>
              <a:rPr lang="en-US" sz="1600" i="1" dirty="0">
                <a:solidFill>
                  <a:srgbClr val="334155"/>
                </a:solidFill>
                <a:latin typeface="Calibri" pitchFamily="34" charset="0"/>
                <a:ea typeface="Calibri" pitchFamily="34" charset="-122"/>
                <a:cs typeface="Calibri" pitchFamily="34" charset="-120"/>
              </a:rPr>
              <a:t>new terminal for next steps</a:t>
            </a:r>
            <a:endParaRPr lang="en-US" sz="1600" dirty="0"/>
          </a:p>
        </p:txBody>
      </p:sp>
      <p:sp>
        <p:nvSpPr>
          <p:cNvPr id="9" name="Shape 6"/>
          <p:cNvSpPr/>
          <p:nvPr/>
        </p:nvSpPr>
        <p:spPr>
          <a:xfrm>
            <a:off x="6339840" y="1463040"/>
            <a:ext cx="5242560" cy="3048000"/>
          </a:xfrm>
          <a:prstGeom prst="rect">
            <a:avLst/>
          </a:prstGeom>
          <a:solidFill>
            <a:srgbClr val="FFFFFF"/>
          </a:solidFill>
          <a:ln/>
          <a:effectLst>
            <a:outerShdw blurRad="76200" dist="25400" dir="8100000" algn="bl" rotWithShape="0">
              <a:srgbClr val="000000">
                <a:alpha val="8000"/>
              </a:srgbClr>
            </a:outerShdw>
          </a:effectLst>
        </p:spPr>
      </p:sp>
      <p:sp>
        <p:nvSpPr>
          <p:cNvPr id="10" name="Text 7"/>
          <p:cNvSpPr/>
          <p:nvPr/>
        </p:nvSpPr>
        <p:spPr>
          <a:xfrm>
            <a:off x="6583680" y="1682496"/>
            <a:ext cx="4632960" cy="365760"/>
          </a:xfrm>
          <a:prstGeom prst="rect">
            <a:avLst/>
          </a:prstGeom>
          <a:noFill/>
          <a:ln/>
        </p:spPr>
        <p:txBody>
          <a:bodyPr wrap="square" rtlCol="0" anchor="ctr"/>
          <a:lstStyle/>
          <a:p>
            <a:r>
              <a:rPr lang="en-US" sz="2400" b="1" dirty="0">
                <a:solidFill>
                  <a:srgbClr val="1E293B"/>
                </a:solidFill>
                <a:latin typeface="Calibri" pitchFamily="34" charset="0"/>
                <a:ea typeface="Calibri" pitchFamily="34" charset="-122"/>
                <a:cs typeface="Calibri" pitchFamily="34" charset="-120"/>
              </a:rPr>
              <a:t>Retrieve Password</a:t>
            </a:r>
            <a:endParaRPr lang="en-US" sz="2400" dirty="0"/>
          </a:p>
        </p:txBody>
      </p:sp>
      <p:sp>
        <p:nvSpPr>
          <p:cNvPr id="11" name="Shape 8"/>
          <p:cNvSpPr/>
          <p:nvPr/>
        </p:nvSpPr>
        <p:spPr>
          <a:xfrm>
            <a:off x="6583680" y="2255520"/>
            <a:ext cx="4754880" cy="914400"/>
          </a:xfrm>
          <a:prstGeom prst="rect">
            <a:avLst/>
          </a:prstGeom>
          <a:solidFill>
            <a:srgbClr val="1E293B"/>
          </a:solidFill>
          <a:ln/>
          <a:effectLst>
            <a:outerShdw blurRad="50800" dist="25400" dir="8100000" algn="bl" rotWithShape="0">
              <a:srgbClr val="000000">
                <a:alpha val="6000"/>
              </a:srgbClr>
            </a:outerShdw>
          </a:effectLst>
        </p:spPr>
      </p:sp>
      <p:sp>
        <p:nvSpPr>
          <p:cNvPr id="12" name="Text 9"/>
          <p:cNvSpPr/>
          <p:nvPr/>
        </p:nvSpPr>
        <p:spPr>
          <a:xfrm>
            <a:off x="6766560" y="2340864"/>
            <a:ext cx="4511040" cy="731520"/>
          </a:xfrm>
          <a:prstGeom prst="rect">
            <a:avLst/>
          </a:prstGeom>
          <a:noFill/>
          <a:ln/>
        </p:spPr>
        <p:txBody>
          <a:bodyPr wrap="square" rtlCol="0" anchor="ctr"/>
          <a:lstStyle/>
          <a:p>
            <a:pPr>
              <a:lnSpc>
                <a:spcPts val="1867"/>
              </a:lnSpc>
            </a:pPr>
            <a:r>
              <a:rPr lang="en-US" sz="1333" dirty="0">
                <a:solidFill>
                  <a:srgbClr val="E2E8F0"/>
                </a:solidFill>
                <a:latin typeface="Consolas" pitchFamily="34" charset="0"/>
                <a:ea typeface="Consolas" pitchFamily="34" charset="-122"/>
                <a:cs typeface="Consolas" pitchFamily="34" charset="-120"/>
              </a:rPr>
              <a:t>kubectl -n argocd get secret \</a:t>
            </a:r>
            <a:endParaRPr lang="en-US" sz="1333" dirty="0"/>
          </a:p>
          <a:p>
            <a:pPr>
              <a:lnSpc>
                <a:spcPts val="1867"/>
              </a:lnSpc>
            </a:pPr>
            <a:r>
              <a:rPr lang="en-US" sz="1333" dirty="0">
                <a:solidFill>
                  <a:srgbClr val="E2E8F0"/>
                </a:solidFill>
                <a:latin typeface="Consolas" pitchFamily="34" charset="0"/>
                <a:ea typeface="Consolas" pitchFamily="34" charset="-122"/>
                <a:cs typeface="Consolas" pitchFamily="34" charset="-120"/>
              </a:rPr>
              <a:t>  argocd-initial-admin-secret \</a:t>
            </a:r>
            <a:endParaRPr lang="en-US" sz="1333" dirty="0"/>
          </a:p>
          <a:p>
            <a:pPr>
              <a:lnSpc>
                <a:spcPts val="1867"/>
              </a:lnSpc>
            </a:pPr>
            <a:r>
              <a:rPr lang="en-US" sz="1333" dirty="0">
                <a:solidFill>
                  <a:srgbClr val="E2E8F0"/>
                </a:solidFill>
                <a:latin typeface="Consolas" pitchFamily="34" charset="0"/>
                <a:ea typeface="Consolas" pitchFamily="34" charset="-122"/>
                <a:cs typeface="Consolas" pitchFamily="34" charset="-120"/>
              </a:rPr>
              <a:t>  -o jsonpath="{.data.password}" | \</a:t>
            </a:r>
            <a:endParaRPr lang="en-US" sz="1333" dirty="0"/>
          </a:p>
          <a:p>
            <a:pPr>
              <a:lnSpc>
                <a:spcPts val="1867"/>
              </a:lnSpc>
            </a:pPr>
            <a:r>
              <a:rPr lang="en-US" sz="1333" dirty="0">
                <a:solidFill>
                  <a:srgbClr val="E2E8F0"/>
                </a:solidFill>
                <a:latin typeface="Consolas" pitchFamily="34" charset="0"/>
                <a:ea typeface="Consolas" pitchFamily="34" charset="-122"/>
                <a:cs typeface="Consolas" pitchFamily="34" charset="-120"/>
              </a:rPr>
              <a:t>  base64 -d</a:t>
            </a:r>
            <a:endParaRPr lang="en-US" sz="1333" dirty="0"/>
          </a:p>
        </p:txBody>
      </p:sp>
      <p:sp>
        <p:nvSpPr>
          <p:cNvPr id="13" name="Text 10"/>
          <p:cNvSpPr/>
          <p:nvPr/>
        </p:nvSpPr>
        <p:spPr>
          <a:xfrm>
            <a:off x="6583680" y="3352800"/>
            <a:ext cx="4754880" cy="426720"/>
          </a:xfrm>
          <a:prstGeom prst="rect">
            <a:avLst/>
          </a:prstGeom>
          <a:noFill/>
          <a:ln/>
        </p:spPr>
        <p:txBody>
          <a:bodyPr wrap="square" rtlCol="0" anchor="ctr"/>
          <a:lstStyle/>
          <a:p>
            <a:pPr>
              <a:lnSpc>
                <a:spcPts val="2133"/>
              </a:lnSpc>
            </a:pPr>
            <a:r>
              <a:rPr lang="en-US" sz="1600" dirty="0">
                <a:solidFill>
                  <a:srgbClr val="334155"/>
                </a:solidFill>
                <a:latin typeface="Calibri" pitchFamily="34" charset="0"/>
                <a:ea typeface="Calibri" pitchFamily="34" charset="-122"/>
                <a:cs typeface="Calibri" pitchFamily="34" charset="-120"/>
              </a:rPr>
              <a:t>Username: admin</a:t>
            </a:r>
            <a:endParaRPr lang="en-US" sz="1600" dirty="0"/>
          </a:p>
          <a:p>
            <a:pPr>
              <a:lnSpc>
                <a:spcPts val="2133"/>
              </a:lnSpc>
            </a:pPr>
            <a:r>
              <a:rPr lang="en-US" sz="1600" dirty="0">
                <a:solidFill>
                  <a:srgbClr val="334155"/>
                </a:solidFill>
                <a:latin typeface="Calibri" pitchFamily="34" charset="0"/>
                <a:ea typeface="Calibri" pitchFamily="34" charset="-122"/>
                <a:cs typeface="Calibri" pitchFamily="34" charset="-120"/>
              </a:rPr>
              <a:t>Password: (decoded output)</a:t>
            </a:r>
            <a:endParaRPr lang="en-US" sz="1600" dirty="0"/>
          </a:p>
        </p:txBody>
      </p:sp>
      <p:sp>
        <p:nvSpPr>
          <p:cNvPr id="14" name="Shape 11"/>
          <p:cNvSpPr/>
          <p:nvPr/>
        </p:nvSpPr>
        <p:spPr>
          <a:xfrm>
            <a:off x="609600" y="4876800"/>
            <a:ext cx="10972800" cy="975360"/>
          </a:xfrm>
          <a:prstGeom prst="rect">
            <a:avLst/>
          </a:prstGeom>
          <a:solidFill>
            <a:srgbClr val="00A896"/>
          </a:solidFill>
          <a:ln/>
          <a:effectLst>
            <a:outerShdw blurRad="76200" dist="25400" dir="8100000" algn="bl" rotWithShape="0">
              <a:srgbClr val="000000">
                <a:alpha val="10000"/>
              </a:srgbClr>
            </a:outerShdw>
          </a:effectLst>
        </p:spPr>
      </p:sp>
      <p:sp>
        <p:nvSpPr>
          <p:cNvPr id="15" name="Text 12"/>
          <p:cNvSpPr/>
          <p:nvPr/>
        </p:nvSpPr>
        <p:spPr>
          <a:xfrm>
            <a:off x="609600" y="4876800"/>
            <a:ext cx="10972800" cy="975360"/>
          </a:xfrm>
          <a:prstGeom prst="rect">
            <a:avLst/>
          </a:prstGeom>
          <a:noFill/>
          <a:ln/>
        </p:spPr>
        <p:txBody>
          <a:bodyPr wrap="square" rtlCol="0" anchor="ctr"/>
          <a:lstStyle/>
          <a:p>
            <a:pPr algn="ctr"/>
            <a:r>
              <a:rPr lang="en-US" sz="2667" b="1" dirty="0">
                <a:solidFill>
                  <a:srgbClr val="FFFFFF"/>
                </a:solidFill>
                <a:latin typeface="Calibri" pitchFamily="34" charset="0"/>
                <a:ea typeface="Calibri" pitchFamily="34" charset="-122"/>
                <a:cs typeface="Calibri" pitchFamily="34" charset="-120"/>
              </a:rPr>
              <a:t>Open browser: https://localhost:8080</a:t>
            </a:r>
            <a:endParaRPr lang="en-US" sz="2667"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C6350-C24F-B346-5E96-32240C080426}"/>
              </a:ext>
            </a:extLst>
          </p:cNvPr>
          <p:cNvSpPr>
            <a:spLocks noGrp="1"/>
          </p:cNvSpPr>
          <p:nvPr>
            <p:ph type="title"/>
          </p:nvPr>
        </p:nvSpPr>
        <p:spPr/>
        <p:txBody>
          <a:bodyPr>
            <a:normAutofit/>
          </a:bodyPr>
          <a:lstStyle/>
          <a:p>
            <a:r>
              <a:rPr lang="en-IN" sz="2400" dirty="0"/>
              <a:t>INSTALLATION</a:t>
            </a:r>
          </a:p>
        </p:txBody>
      </p:sp>
      <p:sp>
        <p:nvSpPr>
          <p:cNvPr id="3" name="Content Placeholder 2">
            <a:extLst>
              <a:ext uri="{FF2B5EF4-FFF2-40B4-BE49-F238E27FC236}">
                <a16:creationId xmlns:a16="http://schemas.microsoft.com/office/drawing/2014/main" id="{1211EB38-C40D-606E-0FD8-6125FC0BD8EF}"/>
              </a:ext>
            </a:extLst>
          </p:cNvPr>
          <p:cNvSpPr>
            <a:spLocks noGrp="1"/>
          </p:cNvSpPr>
          <p:nvPr>
            <p:ph idx="4294967295"/>
          </p:nvPr>
        </p:nvSpPr>
        <p:spPr>
          <a:xfrm>
            <a:off x="6439775" y="1226915"/>
            <a:ext cx="5401127" cy="4153663"/>
          </a:xfrm>
        </p:spPr>
        <p:style>
          <a:lnRef idx="2">
            <a:schemeClr val="dk1"/>
          </a:lnRef>
          <a:fillRef idx="1">
            <a:schemeClr val="lt1"/>
          </a:fillRef>
          <a:effectRef idx="0">
            <a:schemeClr val="dk1"/>
          </a:effectRef>
          <a:fontRef idx="minor">
            <a:schemeClr val="dk1"/>
          </a:fontRef>
        </p:style>
        <p:txBody>
          <a:bodyPr>
            <a:normAutofit/>
          </a:bodyPr>
          <a:lstStyle/>
          <a:p>
            <a:pPr algn="l"/>
            <a:r>
              <a:rPr lang="en-US" sz="2400" b="0" i="0" dirty="0">
                <a:solidFill>
                  <a:srgbClr val="242424"/>
                </a:solidFill>
                <a:effectLst/>
                <a:highlight>
                  <a:srgbClr val="FFFFFF"/>
                </a:highlight>
                <a:latin typeface="source-serif-pro"/>
              </a:rPr>
              <a:t>$</a:t>
            </a:r>
            <a:r>
              <a:rPr lang="en-US" sz="2400" b="0" i="0" dirty="0" err="1">
                <a:solidFill>
                  <a:srgbClr val="242424"/>
                </a:solidFill>
                <a:effectLst/>
                <a:highlight>
                  <a:srgbClr val="FFFFFF"/>
                </a:highlight>
                <a:latin typeface="source-serif-pro"/>
              </a:rPr>
              <a:t>kubectl</a:t>
            </a:r>
            <a:r>
              <a:rPr lang="en-US" sz="2400" b="0" i="0" dirty="0">
                <a:solidFill>
                  <a:srgbClr val="242424"/>
                </a:solidFill>
                <a:effectLst/>
                <a:highlight>
                  <a:srgbClr val="FFFFFF"/>
                </a:highlight>
                <a:latin typeface="source-serif-pro"/>
              </a:rPr>
              <a:t> create namespace </a:t>
            </a:r>
            <a:r>
              <a:rPr lang="en-US" sz="2400" b="0" i="0" dirty="0" err="1">
                <a:solidFill>
                  <a:srgbClr val="242424"/>
                </a:solidFill>
                <a:effectLst/>
                <a:highlight>
                  <a:srgbClr val="FFFFFF"/>
                </a:highlight>
                <a:latin typeface="source-serif-pro"/>
              </a:rPr>
              <a:t>argocd</a:t>
            </a:r>
            <a:endParaRPr lang="en-US" sz="2400" b="0" i="0" dirty="0">
              <a:solidFill>
                <a:srgbClr val="242424"/>
              </a:solidFill>
              <a:effectLst/>
              <a:highlight>
                <a:srgbClr val="FFFFFF"/>
              </a:highlight>
              <a:latin typeface="source-serif-pro"/>
            </a:endParaRPr>
          </a:p>
          <a:p>
            <a:pPr algn="l"/>
            <a:r>
              <a:rPr lang="en-US" sz="2400" b="0" i="0" dirty="0">
                <a:solidFill>
                  <a:srgbClr val="242424"/>
                </a:solidFill>
                <a:effectLst/>
                <a:highlight>
                  <a:srgbClr val="FFFFFF"/>
                </a:highlight>
                <a:latin typeface="source-serif-pro"/>
              </a:rPr>
              <a:t>$ </a:t>
            </a:r>
            <a:r>
              <a:rPr lang="en-US" sz="2400" b="0" i="0" dirty="0" err="1">
                <a:solidFill>
                  <a:srgbClr val="242424"/>
                </a:solidFill>
                <a:effectLst/>
                <a:highlight>
                  <a:srgbClr val="FFFFFF"/>
                </a:highlight>
                <a:latin typeface="source-serif-pro"/>
              </a:rPr>
              <a:t>kubectl</a:t>
            </a:r>
            <a:r>
              <a:rPr lang="en-US" sz="2400" b="0" i="0" dirty="0">
                <a:solidFill>
                  <a:srgbClr val="242424"/>
                </a:solidFill>
                <a:effectLst/>
                <a:highlight>
                  <a:srgbClr val="FFFFFF"/>
                </a:highlight>
                <a:latin typeface="source-serif-pro"/>
              </a:rPr>
              <a:t> apply -n </a:t>
            </a:r>
            <a:r>
              <a:rPr lang="en-US" sz="2400" b="0" i="0" dirty="0" err="1">
                <a:solidFill>
                  <a:srgbClr val="242424"/>
                </a:solidFill>
                <a:effectLst/>
                <a:highlight>
                  <a:srgbClr val="FFFFFF"/>
                </a:highlight>
                <a:latin typeface="source-serif-pro"/>
              </a:rPr>
              <a:t>argocd</a:t>
            </a:r>
            <a:r>
              <a:rPr lang="en-US" sz="2400" b="0" i="0" dirty="0">
                <a:solidFill>
                  <a:srgbClr val="242424"/>
                </a:solidFill>
                <a:effectLst/>
                <a:highlight>
                  <a:srgbClr val="FFFFFF"/>
                </a:highlight>
                <a:latin typeface="source-serif-pro"/>
              </a:rPr>
              <a:t> -f </a:t>
            </a:r>
            <a:r>
              <a:rPr lang="en-US" sz="2400" u="sng" dirty="0">
                <a:solidFill>
                  <a:srgbClr val="242424"/>
                </a:solidFill>
                <a:highlight>
                  <a:srgbClr val="FFFFFF"/>
                </a:highlight>
                <a:latin typeface="source-serif-pro"/>
              </a:rPr>
              <a:t>https://raw.githubusercontent.com/argoproj/argo-cd/stable/manifests/install.yaml</a:t>
            </a:r>
            <a:br>
              <a:rPr lang="en-US" sz="2400" dirty="0">
                <a:effectLst/>
              </a:rPr>
            </a:br>
            <a:endParaRPr lang="en-IN" sz="2400" dirty="0"/>
          </a:p>
        </p:txBody>
      </p:sp>
      <p:pic>
        <p:nvPicPr>
          <p:cNvPr id="5" name="Picture 4">
            <a:extLst>
              <a:ext uri="{FF2B5EF4-FFF2-40B4-BE49-F238E27FC236}">
                <a16:creationId xmlns:a16="http://schemas.microsoft.com/office/drawing/2014/main" id="{C28E4E21-8695-0BD9-099F-954197396810}"/>
              </a:ext>
            </a:extLst>
          </p:cNvPr>
          <p:cNvPicPr>
            <a:picLocks noChangeAspect="1"/>
          </p:cNvPicPr>
          <p:nvPr/>
        </p:nvPicPr>
        <p:blipFill>
          <a:blip r:embed="rId2"/>
          <a:stretch>
            <a:fillRect/>
          </a:stretch>
        </p:blipFill>
        <p:spPr>
          <a:xfrm>
            <a:off x="516334" y="1226916"/>
            <a:ext cx="5579666" cy="4153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31475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C6350-C24F-B346-5E96-32240C080426}"/>
              </a:ext>
            </a:extLst>
          </p:cNvPr>
          <p:cNvSpPr>
            <a:spLocks noGrp="1"/>
          </p:cNvSpPr>
          <p:nvPr>
            <p:ph type="title"/>
          </p:nvPr>
        </p:nvSpPr>
        <p:spPr/>
        <p:txBody>
          <a:bodyPr>
            <a:normAutofit/>
          </a:bodyPr>
          <a:lstStyle/>
          <a:p>
            <a:r>
              <a:rPr lang="en-IN" sz="2400" dirty="0"/>
              <a:t>INSTALLATION</a:t>
            </a:r>
          </a:p>
        </p:txBody>
      </p:sp>
      <p:sp>
        <p:nvSpPr>
          <p:cNvPr id="3" name="Content Placeholder 2">
            <a:extLst>
              <a:ext uri="{FF2B5EF4-FFF2-40B4-BE49-F238E27FC236}">
                <a16:creationId xmlns:a16="http://schemas.microsoft.com/office/drawing/2014/main" id="{1211EB38-C40D-606E-0FD8-6125FC0BD8EF}"/>
              </a:ext>
            </a:extLst>
          </p:cNvPr>
          <p:cNvSpPr>
            <a:spLocks noGrp="1"/>
          </p:cNvSpPr>
          <p:nvPr>
            <p:ph idx="4294967295"/>
          </p:nvPr>
        </p:nvSpPr>
        <p:spPr>
          <a:xfrm>
            <a:off x="6439775" y="1226915"/>
            <a:ext cx="5401127" cy="4153663"/>
          </a:xfrm>
        </p:spPr>
        <p:style>
          <a:lnRef idx="2">
            <a:schemeClr val="dk1"/>
          </a:lnRef>
          <a:fillRef idx="1">
            <a:schemeClr val="lt1"/>
          </a:fillRef>
          <a:effectRef idx="0">
            <a:schemeClr val="dk1"/>
          </a:effectRef>
          <a:fontRef idx="minor">
            <a:schemeClr val="dk1"/>
          </a:fontRef>
        </p:style>
        <p:txBody>
          <a:bodyPr>
            <a:normAutofit/>
          </a:bodyPr>
          <a:lstStyle/>
          <a:p>
            <a:pPr algn="l"/>
            <a:r>
              <a:rPr lang="en-US" sz="2400" b="0" i="0" dirty="0">
                <a:solidFill>
                  <a:srgbClr val="242424"/>
                </a:solidFill>
                <a:effectLst/>
                <a:highlight>
                  <a:srgbClr val="FFFFFF"/>
                </a:highlight>
                <a:latin typeface="source-serif-pro"/>
              </a:rPr>
              <a:t>$</a:t>
            </a:r>
            <a:r>
              <a:rPr lang="en-US" sz="2400" b="0" i="0" dirty="0" err="1">
                <a:solidFill>
                  <a:srgbClr val="242424"/>
                </a:solidFill>
                <a:effectLst/>
                <a:highlight>
                  <a:srgbClr val="FFFFFF"/>
                </a:highlight>
                <a:latin typeface="source-serif-pro"/>
              </a:rPr>
              <a:t>kubectl</a:t>
            </a:r>
            <a:r>
              <a:rPr lang="en-US" sz="2400" b="0" i="0" dirty="0">
                <a:solidFill>
                  <a:srgbClr val="242424"/>
                </a:solidFill>
                <a:effectLst/>
                <a:highlight>
                  <a:srgbClr val="FFFFFF"/>
                </a:highlight>
                <a:latin typeface="source-serif-pro"/>
              </a:rPr>
              <a:t> create namespace </a:t>
            </a:r>
            <a:r>
              <a:rPr lang="en-US" sz="2400" b="0" i="0" dirty="0" err="1">
                <a:solidFill>
                  <a:srgbClr val="242424"/>
                </a:solidFill>
                <a:effectLst/>
                <a:highlight>
                  <a:srgbClr val="FFFFFF"/>
                </a:highlight>
                <a:latin typeface="source-serif-pro"/>
              </a:rPr>
              <a:t>argocd</a:t>
            </a:r>
            <a:endParaRPr lang="en-US" sz="2400" b="0" i="0" dirty="0">
              <a:solidFill>
                <a:srgbClr val="242424"/>
              </a:solidFill>
              <a:effectLst/>
              <a:highlight>
                <a:srgbClr val="FFFFFF"/>
              </a:highlight>
              <a:latin typeface="source-serif-pro"/>
            </a:endParaRPr>
          </a:p>
          <a:p>
            <a:pPr algn="l"/>
            <a:r>
              <a:rPr lang="en-US" sz="2400" b="0" i="0" dirty="0">
                <a:solidFill>
                  <a:srgbClr val="242424"/>
                </a:solidFill>
                <a:effectLst/>
                <a:highlight>
                  <a:srgbClr val="FFFFFF"/>
                </a:highlight>
                <a:latin typeface="source-serif-pro"/>
              </a:rPr>
              <a:t>$ </a:t>
            </a:r>
            <a:r>
              <a:rPr lang="en-US" sz="2400" b="0" i="0" dirty="0" err="1">
                <a:solidFill>
                  <a:srgbClr val="242424"/>
                </a:solidFill>
                <a:effectLst/>
                <a:highlight>
                  <a:srgbClr val="FFFFFF"/>
                </a:highlight>
                <a:latin typeface="source-serif-pro"/>
              </a:rPr>
              <a:t>kubectl</a:t>
            </a:r>
            <a:r>
              <a:rPr lang="en-US" sz="2400" b="0" i="0" dirty="0">
                <a:solidFill>
                  <a:srgbClr val="242424"/>
                </a:solidFill>
                <a:effectLst/>
                <a:highlight>
                  <a:srgbClr val="FFFFFF"/>
                </a:highlight>
                <a:latin typeface="source-serif-pro"/>
              </a:rPr>
              <a:t> apply -n </a:t>
            </a:r>
            <a:r>
              <a:rPr lang="en-US" sz="2400" b="0" i="0" dirty="0" err="1">
                <a:solidFill>
                  <a:srgbClr val="242424"/>
                </a:solidFill>
                <a:effectLst/>
                <a:highlight>
                  <a:srgbClr val="FFFFFF"/>
                </a:highlight>
                <a:latin typeface="source-serif-pro"/>
              </a:rPr>
              <a:t>argocd</a:t>
            </a:r>
            <a:r>
              <a:rPr lang="en-US" sz="2400" b="0" i="0" dirty="0">
                <a:solidFill>
                  <a:srgbClr val="242424"/>
                </a:solidFill>
                <a:effectLst/>
                <a:highlight>
                  <a:srgbClr val="FFFFFF"/>
                </a:highlight>
                <a:latin typeface="source-serif-pro"/>
              </a:rPr>
              <a:t> -f </a:t>
            </a:r>
            <a:r>
              <a:rPr lang="en-US" sz="2400" u="sng" dirty="0">
                <a:solidFill>
                  <a:srgbClr val="242424"/>
                </a:solidFill>
                <a:highlight>
                  <a:srgbClr val="FFFFFF"/>
                </a:highlight>
                <a:latin typeface="source-serif-pro"/>
              </a:rPr>
              <a:t>https://raw.githubusercontent.com/argoproj/argo-cd/stable/manifests/install.yaml</a:t>
            </a:r>
            <a:br>
              <a:rPr lang="en-US" sz="2400" dirty="0">
                <a:effectLst/>
              </a:rPr>
            </a:br>
            <a:endParaRPr lang="en-IN" sz="2400" dirty="0"/>
          </a:p>
        </p:txBody>
      </p:sp>
      <p:pic>
        <p:nvPicPr>
          <p:cNvPr id="5" name="Picture 4">
            <a:extLst>
              <a:ext uri="{FF2B5EF4-FFF2-40B4-BE49-F238E27FC236}">
                <a16:creationId xmlns:a16="http://schemas.microsoft.com/office/drawing/2014/main" id="{C28E4E21-8695-0BD9-099F-954197396810}"/>
              </a:ext>
            </a:extLst>
          </p:cNvPr>
          <p:cNvPicPr>
            <a:picLocks noChangeAspect="1"/>
          </p:cNvPicPr>
          <p:nvPr/>
        </p:nvPicPr>
        <p:blipFill>
          <a:blip r:embed="rId2"/>
          <a:stretch>
            <a:fillRect/>
          </a:stretch>
        </p:blipFill>
        <p:spPr>
          <a:xfrm>
            <a:off x="516334" y="1226916"/>
            <a:ext cx="5579666" cy="4153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66877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C6350-C24F-B346-5E96-32240C080426}"/>
              </a:ext>
            </a:extLst>
          </p:cNvPr>
          <p:cNvSpPr>
            <a:spLocks noGrp="1"/>
          </p:cNvSpPr>
          <p:nvPr>
            <p:ph type="title"/>
          </p:nvPr>
        </p:nvSpPr>
        <p:spPr/>
        <p:txBody>
          <a:bodyPr>
            <a:normAutofit/>
          </a:bodyPr>
          <a:lstStyle/>
          <a:p>
            <a:r>
              <a:rPr lang="en-IN" sz="2400" dirty="0"/>
              <a:t>INSTALLATION</a:t>
            </a:r>
          </a:p>
        </p:txBody>
      </p:sp>
      <p:sp>
        <p:nvSpPr>
          <p:cNvPr id="7" name="Rectangle 6">
            <a:extLst>
              <a:ext uri="{FF2B5EF4-FFF2-40B4-BE49-F238E27FC236}">
                <a16:creationId xmlns:a16="http://schemas.microsoft.com/office/drawing/2014/main" id="{02648B9E-D66E-45C6-9D5F-FD0421EBEEB0}"/>
              </a:ext>
            </a:extLst>
          </p:cNvPr>
          <p:cNvSpPr/>
          <p:nvPr/>
        </p:nvSpPr>
        <p:spPr>
          <a:xfrm>
            <a:off x="0" y="2082800"/>
            <a:ext cx="12192000" cy="30226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sym typeface="Arial"/>
            </a:endParaRPr>
          </a:p>
        </p:txBody>
      </p:sp>
      <p:pic>
        <p:nvPicPr>
          <p:cNvPr id="6" name="Picture 5">
            <a:extLst>
              <a:ext uri="{FF2B5EF4-FFF2-40B4-BE49-F238E27FC236}">
                <a16:creationId xmlns:a16="http://schemas.microsoft.com/office/drawing/2014/main" id="{FEF016CB-02B1-4B36-B706-E8DFFDAA6E0F}"/>
              </a:ext>
            </a:extLst>
          </p:cNvPr>
          <p:cNvPicPr>
            <a:picLocks noChangeAspect="1"/>
          </p:cNvPicPr>
          <p:nvPr/>
        </p:nvPicPr>
        <p:blipFill>
          <a:blip r:embed="rId2"/>
          <a:stretch>
            <a:fillRect/>
          </a:stretch>
        </p:blipFill>
        <p:spPr>
          <a:xfrm>
            <a:off x="1377388" y="1250066"/>
            <a:ext cx="9653286" cy="47340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1827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FA638-8AE3-7BA2-FEFB-75E91B45BE0C}"/>
              </a:ext>
            </a:extLst>
          </p:cNvPr>
          <p:cNvSpPr>
            <a:spLocks noGrp="1"/>
          </p:cNvSpPr>
          <p:nvPr>
            <p:ph type="title"/>
          </p:nvPr>
        </p:nvSpPr>
        <p:spPr/>
        <p:txBody>
          <a:bodyPr/>
          <a:lstStyle/>
          <a:p>
            <a:pPr marL="0" marR="0" lvl="0" indent="0" algn="l" defTabSz="914172" rtl="0" eaLnBrk="1" fontAlgn="auto" latinLnBrk="0" hangingPunct="1">
              <a:lnSpc>
                <a:spcPct val="90000"/>
              </a:lnSpc>
              <a:spcBef>
                <a:spcPct val="0"/>
              </a:spcBef>
              <a:spcAft>
                <a:spcPts val="0"/>
              </a:spcAft>
              <a:buClrTx/>
              <a:buSzTx/>
              <a:buFontTx/>
              <a:buNone/>
              <a:tabLst/>
              <a:defRPr/>
            </a:pPr>
            <a:r>
              <a:rPr kumimoji="0" lang="en-IN" sz="2400" b="1" i="0" u="none" strike="noStrike" kern="1200" cap="none" spc="0" normalizeH="0" baseline="0" noProof="0" dirty="0">
                <a:ln>
                  <a:noFill/>
                </a:ln>
                <a:solidFill>
                  <a:srgbClr val="44546A">
                    <a:lumMod val="75000"/>
                  </a:srgbClr>
                </a:solidFill>
                <a:effectLst/>
                <a:uLnTx/>
                <a:uFillTx/>
                <a:latin typeface="Arial" panose="020B0604020202020204"/>
                <a:ea typeface="+mj-ea"/>
                <a:cs typeface="+mj-cs"/>
                <a:sym typeface="Arial"/>
              </a:rPr>
              <a:t>WHAT IS </a:t>
            </a:r>
            <a:r>
              <a:rPr lang="en-IN" sz="2400" dirty="0">
                <a:solidFill>
                  <a:srgbClr val="44546A">
                    <a:lumMod val="75000"/>
                  </a:srgbClr>
                </a:solidFill>
                <a:latin typeface="Arial" panose="020B0604020202020204"/>
                <a:sym typeface="Arial"/>
              </a:rPr>
              <a:t>A</a:t>
            </a:r>
            <a:r>
              <a:rPr kumimoji="0" lang="en-IN" sz="2400" b="1" i="0" u="none" strike="noStrike" kern="1200" cap="none" spc="0" normalizeH="0" baseline="0" noProof="0" dirty="0">
                <a:ln>
                  <a:noFill/>
                </a:ln>
                <a:solidFill>
                  <a:srgbClr val="44546A">
                    <a:lumMod val="75000"/>
                  </a:srgbClr>
                </a:solidFill>
                <a:effectLst/>
                <a:uLnTx/>
                <a:uFillTx/>
                <a:latin typeface="Arial" panose="020B0604020202020204"/>
                <a:ea typeface="+mj-ea"/>
                <a:cs typeface="+mj-cs"/>
                <a:sym typeface="Arial"/>
              </a:rPr>
              <a:t>RGO CD?</a:t>
            </a:r>
          </a:p>
        </p:txBody>
      </p:sp>
      <p:pic>
        <p:nvPicPr>
          <p:cNvPr id="2050" name="Picture 2" descr="computer with app delivery service">
            <a:extLst>
              <a:ext uri="{FF2B5EF4-FFF2-40B4-BE49-F238E27FC236}">
                <a16:creationId xmlns:a16="http://schemas.microsoft.com/office/drawing/2014/main" id="{8297436A-8169-4C09-A9CF-A04A0E0AA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9179" y="749388"/>
            <a:ext cx="5182204" cy="48759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A5D784F2-28F6-4160-93DD-BECA90E26007}"/>
              </a:ext>
            </a:extLst>
          </p:cNvPr>
          <p:cNvGraphicFramePr/>
          <p:nvPr>
            <p:extLst>
              <p:ext uri="{D42A27DB-BD31-4B8C-83A1-F6EECF244321}">
                <p14:modId xmlns:p14="http://schemas.microsoft.com/office/powerpoint/2010/main" val="135329920"/>
              </p:ext>
            </p:extLst>
          </p:nvPr>
        </p:nvGraphicFramePr>
        <p:xfrm>
          <a:off x="567268" y="1232704"/>
          <a:ext cx="6036732" cy="477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6081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C6350-C24F-B346-5E96-32240C080426}"/>
              </a:ext>
            </a:extLst>
          </p:cNvPr>
          <p:cNvSpPr>
            <a:spLocks noGrp="1"/>
          </p:cNvSpPr>
          <p:nvPr>
            <p:ph type="title"/>
          </p:nvPr>
        </p:nvSpPr>
        <p:spPr/>
        <p:txBody>
          <a:bodyPr>
            <a:normAutofit/>
          </a:bodyPr>
          <a:lstStyle/>
          <a:p>
            <a:r>
              <a:rPr lang="en-IN" sz="2400" dirty="0"/>
              <a:t>INSTALLATION</a:t>
            </a:r>
          </a:p>
        </p:txBody>
      </p:sp>
      <p:sp>
        <p:nvSpPr>
          <p:cNvPr id="7" name="Rectangle 6">
            <a:extLst>
              <a:ext uri="{FF2B5EF4-FFF2-40B4-BE49-F238E27FC236}">
                <a16:creationId xmlns:a16="http://schemas.microsoft.com/office/drawing/2014/main" id="{02648B9E-D66E-45C6-9D5F-FD0421EBEEB0}"/>
              </a:ext>
            </a:extLst>
          </p:cNvPr>
          <p:cNvSpPr/>
          <p:nvPr/>
        </p:nvSpPr>
        <p:spPr>
          <a:xfrm>
            <a:off x="0" y="2082800"/>
            <a:ext cx="12192000" cy="30226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sym typeface="Arial"/>
            </a:endParaRPr>
          </a:p>
        </p:txBody>
      </p:sp>
      <p:pic>
        <p:nvPicPr>
          <p:cNvPr id="5" name="Content Placeholder 4">
            <a:extLst>
              <a:ext uri="{FF2B5EF4-FFF2-40B4-BE49-F238E27FC236}">
                <a16:creationId xmlns:a16="http://schemas.microsoft.com/office/drawing/2014/main" id="{DA1D6527-419B-499F-9D3B-1033E0CA433D}"/>
              </a:ext>
            </a:extLst>
          </p:cNvPr>
          <p:cNvPicPr>
            <a:picLocks noChangeAspect="1"/>
          </p:cNvPicPr>
          <p:nvPr/>
        </p:nvPicPr>
        <p:blipFill>
          <a:blip r:embed="rId2"/>
          <a:stretch>
            <a:fillRect/>
          </a:stretch>
        </p:blipFill>
        <p:spPr>
          <a:xfrm>
            <a:off x="1238491" y="1326205"/>
            <a:ext cx="9922938" cy="42055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57990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61893-B803-11B2-2122-90BFFE962C64}"/>
              </a:ext>
            </a:extLst>
          </p:cNvPr>
          <p:cNvSpPr>
            <a:spLocks noGrp="1"/>
          </p:cNvSpPr>
          <p:nvPr>
            <p:ph type="title"/>
          </p:nvPr>
        </p:nvSpPr>
        <p:spPr/>
        <p:txBody>
          <a:bodyPr/>
          <a:lstStyle/>
          <a:p>
            <a:r>
              <a:rPr lang="en-IN" dirty="0"/>
              <a:t>ARGO UI</a:t>
            </a:r>
          </a:p>
        </p:txBody>
      </p:sp>
      <p:sp>
        <p:nvSpPr>
          <p:cNvPr id="4" name="Rectangle 3">
            <a:extLst>
              <a:ext uri="{FF2B5EF4-FFF2-40B4-BE49-F238E27FC236}">
                <a16:creationId xmlns:a16="http://schemas.microsoft.com/office/drawing/2014/main" id="{F96825FC-EC3A-4A6B-852D-A41E78D1AD24}"/>
              </a:ext>
            </a:extLst>
          </p:cNvPr>
          <p:cNvSpPr/>
          <p:nvPr/>
        </p:nvSpPr>
        <p:spPr>
          <a:xfrm>
            <a:off x="0" y="2082800"/>
            <a:ext cx="12192000" cy="30226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sym typeface="Arial"/>
            </a:endParaRPr>
          </a:p>
        </p:txBody>
      </p:sp>
      <p:pic>
        <p:nvPicPr>
          <p:cNvPr id="5" name="Content Placeholder 4">
            <a:extLst>
              <a:ext uri="{FF2B5EF4-FFF2-40B4-BE49-F238E27FC236}">
                <a16:creationId xmlns:a16="http://schemas.microsoft.com/office/drawing/2014/main" id="{93CAB70A-05F4-A34F-88CB-9353446C7CA9}"/>
              </a:ext>
            </a:extLst>
          </p:cNvPr>
          <p:cNvPicPr>
            <a:picLocks noGrp="1" noChangeAspect="1"/>
          </p:cNvPicPr>
          <p:nvPr>
            <p:ph idx="4294967295"/>
          </p:nvPr>
        </p:nvPicPr>
        <p:blipFill>
          <a:blip r:embed="rId2"/>
          <a:stretch>
            <a:fillRect/>
          </a:stretch>
        </p:blipFill>
        <p:spPr>
          <a:xfrm>
            <a:off x="800582" y="1050403"/>
            <a:ext cx="10590836" cy="4757193"/>
          </a:xfrm>
        </p:spPr>
      </p:pic>
    </p:spTree>
    <p:extLst>
      <p:ext uri="{BB962C8B-B14F-4D97-AF65-F5344CB8AC3E}">
        <p14:creationId xmlns:p14="http://schemas.microsoft.com/office/powerpoint/2010/main" val="3988359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63149-DA22-1C7F-2E33-38C3E38CE24D}"/>
              </a:ext>
            </a:extLst>
          </p:cNvPr>
          <p:cNvSpPr>
            <a:spLocks noGrp="1"/>
          </p:cNvSpPr>
          <p:nvPr>
            <p:ph type="title"/>
          </p:nvPr>
        </p:nvSpPr>
        <p:spPr/>
        <p:txBody>
          <a:bodyPr>
            <a:normAutofit/>
          </a:bodyPr>
          <a:lstStyle/>
          <a:p>
            <a:r>
              <a:rPr lang="en-IN" sz="2400" dirty="0"/>
              <a:t>INITIAL PASSWORD</a:t>
            </a:r>
          </a:p>
        </p:txBody>
      </p:sp>
      <p:sp>
        <p:nvSpPr>
          <p:cNvPr id="3" name="Content Placeholder 2">
            <a:extLst>
              <a:ext uri="{FF2B5EF4-FFF2-40B4-BE49-F238E27FC236}">
                <a16:creationId xmlns:a16="http://schemas.microsoft.com/office/drawing/2014/main" id="{6BF453DD-FA69-D0C0-D75D-58EE0DFF08EC}"/>
              </a:ext>
            </a:extLst>
          </p:cNvPr>
          <p:cNvSpPr>
            <a:spLocks noGrp="1"/>
          </p:cNvSpPr>
          <p:nvPr>
            <p:ph idx="4294967295"/>
          </p:nvPr>
        </p:nvSpPr>
        <p:spPr>
          <a:xfrm>
            <a:off x="439838" y="1253331"/>
            <a:ext cx="5162309" cy="4351338"/>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US" sz="2400" b="0" i="0" dirty="0">
                <a:solidFill>
                  <a:srgbClr val="242424"/>
                </a:solidFill>
                <a:effectLst/>
                <a:highlight>
                  <a:srgbClr val="FFFFFF"/>
                </a:highlight>
                <a:latin typeface="+mj-lt"/>
              </a:rPr>
              <a:t>The initial password for the admin account is auto-generated and stored as clear text in the field password in a secret named </a:t>
            </a:r>
            <a:r>
              <a:rPr lang="en-US" sz="2400" b="0" i="0" dirty="0" err="1">
                <a:solidFill>
                  <a:srgbClr val="242424"/>
                </a:solidFill>
                <a:effectLst/>
                <a:highlight>
                  <a:srgbClr val="FFFFFF"/>
                </a:highlight>
                <a:latin typeface="+mj-lt"/>
              </a:rPr>
              <a:t>argocd</a:t>
            </a:r>
            <a:r>
              <a:rPr lang="en-US" sz="2400" b="0" i="0" dirty="0">
                <a:solidFill>
                  <a:srgbClr val="242424"/>
                </a:solidFill>
                <a:effectLst/>
                <a:highlight>
                  <a:srgbClr val="FFFFFF"/>
                </a:highlight>
                <a:latin typeface="+mj-lt"/>
              </a:rPr>
              <a:t>-initial-admin-secret in your Argo CD installation namespace. You can simply retrieve this password using</a:t>
            </a:r>
          </a:p>
          <a:p>
            <a:pPr algn="l"/>
            <a:r>
              <a:rPr lang="en-US" sz="2400" b="0" i="0" dirty="0">
                <a:solidFill>
                  <a:srgbClr val="242424"/>
                </a:solidFill>
                <a:effectLst/>
                <a:highlight>
                  <a:srgbClr val="FFFFFF"/>
                </a:highlight>
                <a:latin typeface="+mj-lt"/>
              </a:rPr>
              <a:t>$ </a:t>
            </a:r>
            <a:r>
              <a:rPr lang="en-US" sz="2400" b="0" i="0" dirty="0" err="1">
                <a:solidFill>
                  <a:srgbClr val="242424"/>
                </a:solidFill>
                <a:effectLst/>
                <a:highlight>
                  <a:srgbClr val="FFFFFF"/>
                </a:highlight>
                <a:latin typeface="+mj-lt"/>
              </a:rPr>
              <a:t>kubectl</a:t>
            </a:r>
            <a:r>
              <a:rPr lang="en-US" sz="2400" b="0" i="0" dirty="0">
                <a:solidFill>
                  <a:srgbClr val="242424"/>
                </a:solidFill>
                <a:effectLst/>
                <a:highlight>
                  <a:srgbClr val="FFFFFF"/>
                </a:highlight>
                <a:latin typeface="+mj-lt"/>
              </a:rPr>
              <a:t> -n </a:t>
            </a:r>
            <a:r>
              <a:rPr lang="en-US" sz="2400" b="0" i="0" dirty="0" err="1">
                <a:solidFill>
                  <a:srgbClr val="242424"/>
                </a:solidFill>
                <a:effectLst/>
                <a:highlight>
                  <a:srgbClr val="FFFFFF"/>
                </a:highlight>
                <a:latin typeface="+mj-lt"/>
              </a:rPr>
              <a:t>argocd</a:t>
            </a:r>
            <a:r>
              <a:rPr lang="en-US" sz="2400" b="0" i="0" dirty="0">
                <a:solidFill>
                  <a:srgbClr val="242424"/>
                </a:solidFill>
                <a:effectLst/>
                <a:highlight>
                  <a:srgbClr val="FFFFFF"/>
                </a:highlight>
                <a:latin typeface="+mj-lt"/>
              </a:rPr>
              <a:t> get secret </a:t>
            </a:r>
            <a:r>
              <a:rPr lang="en-US" sz="2400" b="0" i="0" dirty="0" err="1">
                <a:solidFill>
                  <a:srgbClr val="242424"/>
                </a:solidFill>
                <a:effectLst/>
                <a:highlight>
                  <a:srgbClr val="FFFFFF"/>
                </a:highlight>
                <a:latin typeface="+mj-lt"/>
              </a:rPr>
              <a:t>argocd</a:t>
            </a:r>
            <a:r>
              <a:rPr lang="en-US" sz="2400" b="0" i="0" dirty="0">
                <a:solidFill>
                  <a:srgbClr val="242424"/>
                </a:solidFill>
                <a:effectLst/>
                <a:highlight>
                  <a:srgbClr val="FFFFFF"/>
                </a:highlight>
                <a:latin typeface="+mj-lt"/>
              </a:rPr>
              <a:t>-initial-admin-secret -o </a:t>
            </a:r>
            <a:r>
              <a:rPr lang="en-US" sz="2400" b="0" i="0" dirty="0" err="1">
                <a:solidFill>
                  <a:srgbClr val="242424"/>
                </a:solidFill>
                <a:effectLst/>
                <a:highlight>
                  <a:srgbClr val="FFFFFF"/>
                </a:highlight>
                <a:latin typeface="+mj-lt"/>
              </a:rPr>
              <a:t>jsonpath</a:t>
            </a:r>
            <a:r>
              <a:rPr lang="en-US" sz="2400" b="0" i="0" dirty="0">
                <a:solidFill>
                  <a:srgbClr val="242424"/>
                </a:solidFill>
                <a:effectLst/>
                <a:highlight>
                  <a:srgbClr val="FFFFFF"/>
                </a:highlight>
                <a:latin typeface="+mj-lt"/>
              </a:rPr>
              <a:t>=”{.</a:t>
            </a:r>
            <a:r>
              <a:rPr lang="en-US" sz="2400" b="0" i="0" dirty="0" err="1">
                <a:solidFill>
                  <a:srgbClr val="242424"/>
                </a:solidFill>
                <a:effectLst/>
                <a:highlight>
                  <a:srgbClr val="FFFFFF"/>
                </a:highlight>
                <a:latin typeface="+mj-lt"/>
              </a:rPr>
              <a:t>data.password</a:t>
            </a:r>
            <a:r>
              <a:rPr lang="en-US" sz="2400" b="0" i="0" dirty="0">
                <a:solidFill>
                  <a:srgbClr val="242424"/>
                </a:solidFill>
                <a:effectLst/>
                <a:highlight>
                  <a:srgbClr val="FFFFFF"/>
                </a:highlight>
                <a:latin typeface="+mj-lt"/>
              </a:rPr>
              <a:t>}” | base64 -d; echo</a:t>
            </a:r>
          </a:p>
          <a:p>
            <a:pPr marL="0" indent="0">
              <a:buNone/>
            </a:pPr>
            <a:endParaRPr lang="en-IN" dirty="0"/>
          </a:p>
        </p:txBody>
      </p:sp>
      <p:pic>
        <p:nvPicPr>
          <p:cNvPr id="5" name="Picture 4">
            <a:extLst>
              <a:ext uri="{FF2B5EF4-FFF2-40B4-BE49-F238E27FC236}">
                <a16:creationId xmlns:a16="http://schemas.microsoft.com/office/drawing/2014/main" id="{0D2D4757-163B-8C41-D4A3-6A98F4D41657}"/>
              </a:ext>
            </a:extLst>
          </p:cNvPr>
          <p:cNvPicPr>
            <a:picLocks noChangeAspect="1"/>
          </p:cNvPicPr>
          <p:nvPr/>
        </p:nvPicPr>
        <p:blipFill>
          <a:blip r:embed="rId2"/>
          <a:stretch>
            <a:fillRect/>
          </a:stretch>
        </p:blipFill>
        <p:spPr>
          <a:xfrm>
            <a:off x="5996741" y="1253331"/>
            <a:ext cx="5589518"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95004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63149-DA22-1C7F-2E33-38C3E38CE24D}"/>
              </a:ext>
            </a:extLst>
          </p:cNvPr>
          <p:cNvSpPr>
            <a:spLocks noGrp="1"/>
          </p:cNvSpPr>
          <p:nvPr>
            <p:ph type="title"/>
          </p:nvPr>
        </p:nvSpPr>
        <p:spPr/>
        <p:txBody>
          <a:bodyPr>
            <a:normAutofit/>
          </a:bodyPr>
          <a:lstStyle/>
          <a:p>
            <a:r>
              <a:rPr lang="en-IN" sz="2400" dirty="0"/>
              <a:t>INITIAL PASSWORD</a:t>
            </a:r>
          </a:p>
        </p:txBody>
      </p:sp>
      <p:sp>
        <p:nvSpPr>
          <p:cNvPr id="6" name="Rectangle 5">
            <a:extLst>
              <a:ext uri="{FF2B5EF4-FFF2-40B4-BE49-F238E27FC236}">
                <a16:creationId xmlns:a16="http://schemas.microsoft.com/office/drawing/2014/main" id="{0F2E1CC7-61C0-474D-A8BF-DC1FA4E37B53}"/>
              </a:ext>
            </a:extLst>
          </p:cNvPr>
          <p:cNvSpPr/>
          <p:nvPr/>
        </p:nvSpPr>
        <p:spPr>
          <a:xfrm>
            <a:off x="0" y="2082800"/>
            <a:ext cx="12192000" cy="30226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sym typeface="Arial"/>
            </a:endParaRPr>
          </a:p>
        </p:txBody>
      </p:sp>
      <p:pic>
        <p:nvPicPr>
          <p:cNvPr id="7" name="Content Placeholder 4">
            <a:extLst>
              <a:ext uri="{FF2B5EF4-FFF2-40B4-BE49-F238E27FC236}">
                <a16:creationId xmlns:a16="http://schemas.microsoft.com/office/drawing/2014/main" id="{1C392A04-7E9B-441F-8BA7-76277DC81655}"/>
              </a:ext>
            </a:extLst>
          </p:cNvPr>
          <p:cNvPicPr>
            <a:picLocks noChangeAspect="1"/>
          </p:cNvPicPr>
          <p:nvPr/>
        </p:nvPicPr>
        <p:blipFill>
          <a:blip r:embed="rId2"/>
          <a:stretch>
            <a:fillRect/>
          </a:stretch>
        </p:blipFill>
        <p:spPr>
          <a:xfrm>
            <a:off x="1312007" y="1330232"/>
            <a:ext cx="9880712" cy="45277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75233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373B-CBF9-01A6-788C-376D3FC0DC48}"/>
              </a:ext>
            </a:extLst>
          </p:cNvPr>
          <p:cNvSpPr>
            <a:spLocks noGrp="1"/>
          </p:cNvSpPr>
          <p:nvPr>
            <p:ph type="title"/>
          </p:nvPr>
        </p:nvSpPr>
        <p:spPr/>
        <p:txBody>
          <a:bodyPr>
            <a:normAutofit/>
          </a:bodyPr>
          <a:lstStyle/>
          <a:p>
            <a:r>
              <a:rPr lang="en-IN" sz="2400" dirty="0"/>
              <a:t>WORKFLOW OF ARGOCD</a:t>
            </a:r>
          </a:p>
        </p:txBody>
      </p:sp>
      <p:sp>
        <p:nvSpPr>
          <p:cNvPr id="4" name="Rectangle 3">
            <a:extLst>
              <a:ext uri="{FF2B5EF4-FFF2-40B4-BE49-F238E27FC236}">
                <a16:creationId xmlns:a16="http://schemas.microsoft.com/office/drawing/2014/main" id="{0A10346B-550C-4757-88AC-3B16C27905BB}"/>
              </a:ext>
            </a:extLst>
          </p:cNvPr>
          <p:cNvSpPr/>
          <p:nvPr/>
        </p:nvSpPr>
        <p:spPr>
          <a:xfrm>
            <a:off x="0" y="2082800"/>
            <a:ext cx="12192000" cy="30226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sym typeface="Arial"/>
            </a:endParaRPr>
          </a:p>
        </p:txBody>
      </p:sp>
      <p:pic>
        <p:nvPicPr>
          <p:cNvPr id="5" name="Picture 4">
            <a:extLst>
              <a:ext uri="{FF2B5EF4-FFF2-40B4-BE49-F238E27FC236}">
                <a16:creationId xmlns:a16="http://schemas.microsoft.com/office/drawing/2014/main" id="{E781CADE-7E05-E59A-5BD5-8C23F21A840D}"/>
              </a:ext>
            </a:extLst>
          </p:cNvPr>
          <p:cNvPicPr>
            <a:picLocks noChangeAspect="1"/>
          </p:cNvPicPr>
          <p:nvPr/>
        </p:nvPicPr>
        <p:blipFill>
          <a:blip r:embed="rId2"/>
          <a:stretch>
            <a:fillRect/>
          </a:stretch>
        </p:blipFill>
        <p:spPr>
          <a:xfrm>
            <a:off x="1116849" y="1400537"/>
            <a:ext cx="9958302" cy="4230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86346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373B-CBF9-01A6-788C-376D3FC0DC48}"/>
              </a:ext>
            </a:extLst>
          </p:cNvPr>
          <p:cNvSpPr>
            <a:spLocks noGrp="1"/>
          </p:cNvSpPr>
          <p:nvPr>
            <p:ph type="title"/>
          </p:nvPr>
        </p:nvSpPr>
        <p:spPr>
          <a:xfrm>
            <a:off x="0" y="919703"/>
            <a:ext cx="12191999" cy="471025"/>
          </a:xfrm>
          <a:solidFill>
            <a:schemeClr val="bg2">
              <a:lumMod val="25000"/>
            </a:schemeClr>
          </a:solidFill>
        </p:spPr>
        <p:txBody>
          <a:bodyPr>
            <a:normAutofit/>
          </a:bodyPr>
          <a:lstStyle/>
          <a:p>
            <a:pPr algn="ctr"/>
            <a:r>
              <a:rPr lang="en-IN" sz="2400" dirty="0">
                <a:solidFill>
                  <a:schemeClr val="bg1"/>
                </a:solidFill>
              </a:rPr>
              <a:t>WORKFLOW OF ARGOCD</a:t>
            </a:r>
          </a:p>
        </p:txBody>
      </p:sp>
      <p:graphicFrame>
        <p:nvGraphicFramePr>
          <p:cNvPr id="9" name="Content Placeholder 3">
            <a:extLst>
              <a:ext uri="{FF2B5EF4-FFF2-40B4-BE49-F238E27FC236}">
                <a16:creationId xmlns:a16="http://schemas.microsoft.com/office/drawing/2014/main" id="{D0820340-AD53-492F-B184-21C55681337D}"/>
              </a:ext>
            </a:extLst>
          </p:cNvPr>
          <p:cNvGraphicFramePr>
            <a:graphicFrameLocks/>
          </p:cNvGraphicFramePr>
          <p:nvPr>
            <p:extLst>
              <p:ext uri="{D42A27DB-BD31-4B8C-83A1-F6EECF244321}">
                <p14:modId xmlns:p14="http://schemas.microsoft.com/office/powerpoint/2010/main" val="3477939656"/>
              </p:ext>
            </p:extLst>
          </p:nvPr>
        </p:nvGraphicFramePr>
        <p:xfrm>
          <a:off x="1023179" y="1792738"/>
          <a:ext cx="10474554" cy="4114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5737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498D3-0CA7-BF30-2BD6-5C9CD93AD136}"/>
              </a:ext>
            </a:extLst>
          </p:cNvPr>
          <p:cNvSpPr>
            <a:spLocks noGrp="1"/>
          </p:cNvSpPr>
          <p:nvPr>
            <p:ph type="title"/>
          </p:nvPr>
        </p:nvSpPr>
        <p:spPr/>
        <p:txBody>
          <a:bodyPr>
            <a:normAutofit/>
          </a:bodyPr>
          <a:lstStyle/>
          <a:p>
            <a:r>
              <a:rPr lang="en-IN" sz="2400" dirty="0"/>
              <a:t>CRD: KIND</a:t>
            </a:r>
          </a:p>
        </p:txBody>
      </p:sp>
      <p:sp>
        <p:nvSpPr>
          <p:cNvPr id="4" name="Rectangle 3">
            <a:extLst>
              <a:ext uri="{FF2B5EF4-FFF2-40B4-BE49-F238E27FC236}">
                <a16:creationId xmlns:a16="http://schemas.microsoft.com/office/drawing/2014/main" id="{C4792514-46C8-4784-85F1-42312E124935}"/>
              </a:ext>
            </a:extLst>
          </p:cNvPr>
          <p:cNvSpPr/>
          <p:nvPr/>
        </p:nvSpPr>
        <p:spPr>
          <a:xfrm>
            <a:off x="0" y="2082800"/>
            <a:ext cx="12192000" cy="30226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sym typeface="Arial"/>
            </a:endParaRPr>
          </a:p>
        </p:txBody>
      </p:sp>
      <p:pic>
        <p:nvPicPr>
          <p:cNvPr id="5" name="Content Placeholder 4">
            <a:extLst>
              <a:ext uri="{FF2B5EF4-FFF2-40B4-BE49-F238E27FC236}">
                <a16:creationId xmlns:a16="http://schemas.microsoft.com/office/drawing/2014/main" id="{FBD2BE77-4C76-5EEE-E910-1C0258816411}"/>
              </a:ext>
            </a:extLst>
          </p:cNvPr>
          <p:cNvPicPr>
            <a:picLocks noGrp="1" noChangeAspect="1"/>
          </p:cNvPicPr>
          <p:nvPr>
            <p:ph idx="4294967295"/>
          </p:nvPr>
        </p:nvPicPr>
        <p:blipFill>
          <a:blip r:embed="rId2"/>
          <a:stretch>
            <a:fillRect/>
          </a:stretch>
        </p:blipFill>
        <p:spPr>
          <a:xfrm>
            <a:off x="1480133" y="1359170"/>
            <a:ext cx="8971806" cy="44698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708040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34C0C-7F26-6948-8699-82B1572609ED}"/>
              </a:ext>
            </a:extLst>
          </p:cNvPr>
          <p:cNvSpPr>
            <a:spLocks noGrp="1"/>
          </p:cNvSpPr>
          <p:nvPr>
            <p:ph type="title"/>
          </p:nvPr>
        </p:nvSpPr>
        <p:spPr>
          <a:xfrm>
            <a:off x="0" y="896553"/>
            <a:ext cx="12191999" cy="471025"/>
          </a:xfrm>
          <a:solidFill>
            <a:schemeClr val="bg2">
              <a:lumMod val="25000"/>
            </a:schemeClr>
          </a:solidFill>
        </p:spPr>
        <p:txBody>
          <a:bodyPr>
            <a:normAutofit/>
          </a:bodyPr>
          <a:lstStyle/>
          <a:p>
            <a:pPr algn="ctr"/>
            <a:r>
              <a:rPr lang="en-IN" sz="2400" dirty="0">
                <a:solidFill>
                  <a:schemeClr val="bg1"/>
                </a:solidFill>
              </a:rPr>
              <a:t>Explanation</a:t>
            </a:r>
          </a:p>
        </p:txBody>
      </p:sp>
      <p:graphicFrame>
        <p:nvGraphicFramePr>
          <p:cNvPr id="4" name="Content Placeholder 3">
            <a:extLst>
              <a:ext uri="{FF2B5EF4-FFF2-40B4-BE49-F238E27FC236}">
                <a16:creationId xmlns:a16="http://schemas.microsoft.com/office/drawing/2014/main" id="{C1A9AF38-81B8-4510-91FA-C038049C2E1B}"/>
              </a:ext>
            </a:extLst>
          </p:cNvPr>
          <p:cNvGraphicFramePr>
            <a:graphicFrameLocks noGrp="1"/>
          </p:cNvGraphicFramePr>
          <p:nvPr>
            <p:ph idx="4294967295"/>
            <p:extLst>
              <p:ext uri="{D42A27DB-BD31-4B8C-83A1-F6EECF244321}">
                <p14:modId xmlns:p14="http://schemas.microsoft.com/office/powerpoint/2010/main" val="2757023148"/>
              </p:ext>
            </p:extLst>
          </p:nvPr>
        </p:nvGraphicFramePr>
        <p:xfrm>
          <a:off x="1304081" y="1698303"/>
          <a:ext cx="935234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8174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DE1B7-67E1-A808-AF8E-FF26D59BD3B4}"/>
              </a:ext>
            </a:extLst>
          </p:cNvPr>
          <p:cNvSpPr>
            <a:spLocks noGrp="1"/>
          </p:cNvSpPr>
          <p:nvPr>
            <p:ph type="title"/>
          </p:nvPr>
        </p:nvSpPr>
        <p:spPr/>
        <p:txBody>
          <a:bodyPr>
            <a:normAutofit/>
          </a:bodyPr>
          <a:lstStyle/>
          <a:p>
            <a:r>
              <a:rPr lang="en-IN" sz="2400" dirty="0"/>
              <a:t>SOURCE FIELD</a:t>
            </a:r>
          </a:p>
        </p:txBody>
      </p:sp>
      <p:sp>
        <p:nvSpPr>
          <p:cNvPr id="4" name="Rectangle 3">
            <a:extLst>
              <a:ext uri="{FF2B5EF4-FFF2-40B4-BE49-F238E27FC236}">
                <a16:creationId xmlns:a16="http://schemas.microsoft.com/office/drawing/2014/main" id="{B275C151-38E9-4B03-B5D6-90B69010628A}"/>
              </a:ext>
            </a:extLst>
          </p:cNvPr>
          <p:cNvSpPr/>
          <p:nvPr/>
        </p:nvSpPr>
        <p:spPr>
          <a:xfrm>
            <a:off x="0" y="2082800"/>
            <a:ext cx="12192000" cy="30226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sym typeface="Arial"/>
            </a:endParaRPr>
          </a:p>
        </p:txBody>
      </p:sp>
      <p:pic>
        <p:nvPicPr>
          <p:cNvPr id="5" name="Content Placeholder 4">
            <a:extLst>
              <a:ext uri="{FF2B5EF4-FFF2-40B4-BE49-F238E27FC236}">
                <a16:creationId xmlns:a16="http://schemas.microsoft.com/office/drawing/2014/main" id="{B9B677DF-9DEB-DBEC-3AEF-AF10D42F5B81}"/>
              </a:ext>
            </a:extLst>
          </p:cNvPr>
          <p:cNvPicPr>
            <a:picLocks noGrp="1" noChangeAspect="1"/>
          </p:cNvPicPr>
          <p:nvPr>
            <p:ph idx="4294967295"/>
          </p:nvPr>
        </p:nvPicPr>
        <p:blipFill>
          <a:blip r:embed="rId2"/>
          <a:stretch>
            <a:fillRect/>
          </a:stretch>
        </p:blipFill>
        <p:spPr>
          <a:xfrm>
            <a:off x="1198562" y="1794619"/>
            <a:ext cx="9794875" cy="38306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64006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169F2-2B66-5136-E112-F17B4D3F5105}"/>
              </a:ext>
            </a:extLst>
          </p:cNvPr>
          <p:cNvSpPr>
            <a:spLocks noGrp="1"/>
          </p:cNvSpPr>
          <p:nvPr>
            <p:ph type="title"/>
          </p:nvPr>
        </p:nvSpPr>
        <p:spPr>
          <a:xfrm>
            <a:off x="0" y="827589"/>
            <a:ext cx="12191999" cy="471025"/>
          </a:xfrm>
          <a:solidFill>
            <a:schemeClr val="bg2">
              <a:lumMod val="25000"/>
            </a:schemeClr>
          </a:solidFill>
        </p:spPr>
        <p:txBody>
          <a:bodyPr>
            <a:normAutofit/>
          </a:bodyPr>
          <a:lstStyle/>
          <a:p>
            <a:pPr algn="ctr"/>
            <a:r>
              <a:rPr lang="en-IN" sz="2400" dirty="0">
                <a:solidFill>
                  <a:schemeClr val="bg1"/>
                </a:solidFill>
              </a:rPr>
              <a:t>EXPLANATION</a:t>
            </a:r>
          </a:p>
        </p:txBody>
      </p:sp>
      <p:graphicFrame>
        <p:nvGraphicFramePr>
          <p:cNvPr id="4" name="Content Placeholder 3">
            <a:extLst>
              <a:ext uri="{FF2B5EF4-FFF2-40B4-BE49-F238E27FC236}">
                <a16:creationId xmlns:a16="http://schemas.microsoft.com/office/drawing/2014/main" id="{1B97A62A-A639-4B77-9166-DE4E220ABE68}"/>
              </a:ext>
            </a:extLst>
          </p:cNvPr>
          <p:cNvGraphicFramePr>
            <a:graphicFrameLocks noGrp="1"/>
          </p:cNvGraphicFramePr>
          <p:nvPr>
            <p:ph idx="4294967295"/>
            <p:extLst>
              <p:ext uri="{D42A27DB-BD31-4B8C-83A1-F6EECF244321}">
                <p14:modId xmlns:p14="http://schemas.microsoft.com/office/powerpoint/2010/main" val="82485903"/>
              </p:ext>
            </p:extLst>
          </p:nvPr>
        </p:nvGraphicFramePr>
        <p:xfrm>
          <a:off x="1280932" y="1733027"/>
          <a:ext cx="9630136" cy="4297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8365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91801-F236-E6C1-05CD-8787C167EC16}"/>
              </a:ext>
            </a:extLst>
          </p:cNvPr>
          <p:cNvSpPr>
            <a:spLocks noGrp="1"/>
          </p:cNvSpPr>
          <p:nvPr>
            <p:ph type="title"/>
          </p:nvPr>
        </p:nvSpPr>
        <p:spPr>
          <a:xfrm>
            <a:off x="0" y="918373"/>
            <a:ext cx="12192000" cy="471025"/>
          </a:xfrm>
          <a:solidFill>
            <a:schemeClr val="accent3"/>
          </a:solidFill>
        </p:spPr>
        <p:txBody>
          <a:bodyPr/>
          <a:lstStyle/>
          <a:p>
            <a:pPr algn="ctr"/>
            <a:r>
              <a:rPr lang="en-IN" dirty="0">
                <a:solidFill>
                  <a:schemeClr val="bg1"/>
                </a:solidFill>
                <a:latin typeface="+mn-lt"/>
              </a:rPr>
              <a:t>CICD (Continuous Delivery)</a:t>
            </a:r>
          </a:p>
        </p:txBody>
      </p:sp>
      <p:pic>
        <p:nvPicPr>
          <p:cNvPr id="5" name="Picture 4">
            <a:extLst>
              <a:ext uri="{FF2B5EF4-FFF2-40B4-BE49-F238E27FC236}">
                <a16:creationId xmlns:a16="http://schemas.microsoft.com/office/drawing/2014/main" id="{43B76626-6D72-9EF6-AE8D-A623B6E0D120}"/>
              </a:ext>
            </a:extLst>
          </p:cNvPr>
          <p:cNvPicPr>
            <a:picLocks noChangeAspect="1"/>
          </p:cNvPicPr>
          <p:nvPr/>
        </p:nvPicPr>
        <p:blipFill>
          <a:blip r:embed="rId2"/>
          <a:stretch>
            <a:fillRect/>
          </a:stretch>
        </p:blipFill>
        <p:spPr>
          <a:xfrm>
            <a:off x="713245" y="1921879"/>
            <a:ext cx="10801421" cy="4017748"/>
          </a:xfrm>
          <a:prstGeom prst="rect">
            <a:avLst/>
          </a:prstGeom>
        </p:spPr>
      </p:pic>
    </p:spTree>
    <p:extLst>
      <p:ext uri="{BB962C8B-B14F-4D97-AF65-F5344CB8AC3E}">
        <p14:creationId xmlns:p14="http://schemas.microsoft.com/office/powerpoint/2010/main" val="4912582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6F2BC-2139-F3F9-AC99-5E5BB088D35E}"/>
              </a:ext>
            </a:extLst>
          </p:cNvPr>
          <p:cNvSpPr>
            <a:spLocks noGrp="1"/>
          </p:cNvSpPr>
          <p:nvPr>
            <p:ph type="title"/>
          </p:nvPr>
        </p:nvSpPr>
        <p:spPr/>
        <p:txBody>
          <a:bodyPr>
            <a:normAutofit/>
          </a:bodyPr>
          <a:lstStyle/>
          <a:p>
            <a:r>
              <a:rPr lang="en-IN" sz="2400" dirty="0"/>
              <a:t>DESTINATION FIELD</a:t>
            </a:r>
          </a:p>
        </p:txBody>
      </p:sp>
      <p:sp>
        <p:nvSpPr>
          <p:cNvPr id="3" name="Content Placeholder 2">
            <a:extLst>
              <a:ext uri="{FF2B5EF4-FFF2-40B4-BE49-F238E27FC236}">
                <a16:creationId xmlns:a16="http://schemas.microsoft.com/office/drawing/2014/main" id="{7737197D-31AC-A430-FB6F-1F9D2F6DCE8F}"/>
              </a:ext>
            </a:extLst>
          </p:cNvPr>
          <p:cNvSpPr>
            <a:spLocks noGrp="1"/>
          </p:cNvSpPr>
          <p:nvPr>
            <p:ph idx="4294967295"/>
          </p:nvPr>
        </p:nvSpPr>
        <p:spPr>
          <a:xfrm>
            <a:off x="230912" y="1126976"/>
            <a:ext cx="5393803" cy="4351338"/>
          </a:xfrm>
        </p:spPr>
        <p:txBody>
          <a:bodyPr>
            <a:normAutofit/>
          </a:bodyPr>
          <a:lstStyle/>
          <a:p>
            <a:endParaRPr lang="en-IN" sz="2000" dirty="0"/>
          </a:p>
          <a:p>
            <a:endParaRPr lang="en-IN" sz="2000" dirty="0"/>
          </a:p>
          <a:p>
            <a:endParaRPr lang="en-IN" sz="2000" dirty="0"/>
          </a:p>
          <a:p>
            <a:r>
              <a:rPr lang="en-US" sz="2200" b="0" i="0" dirty="0">
                <a:solidFill>
                  <a:srgbClr val="242424"/>
                </a:solidFill>
                <a:effectLst/>
                <a:highlight>
                  <a:srgbClr val="FFFFFF"/>
                </a:highlight>
                <a:latin typeface="+mj-lt"/>
              </a:rPr>
              <a:t>The </a:t>
            </a:r>
            <a:r>
              <a:rPr lang="en-US" sz="2200" b="1" i="0" dirty="0">
                <a:solidFill>
                  <a:srgbClr val="242424"/>
                </a:solidFill>
                <a:effectLst/>
                <a:highlight>
                  <a:srgbClr val="FFFFFF"/>
                </a:highlight>
                <a:latin typeface="+mj-lt"/>
              </a:rPr>
              <a:t>destination</a:t>
            </a:r>
            <a:r>
              <a:rPr lang="en-US" sz="2200" b="0" i="0" dirty="0">
                <a:solidFill>
                  <a:srgbClr val="242424"/>
                </a:solidFill>
                <a:effectLst/>
                <a:highlight>
                  <a:srgbClr val="FFFFFF"/>
                </a:highlight>
                <a:latin typeface="+mj-lt"/>
              </a:rPr>
              <a:t> field references the target cluster. In this we have a field as “</a:t>
            </a:r>
            <a:r>
              <a:rPr lang="en-US" sz="2200" b="1" i="0" dirty="0">
                <a:solidFill>
                  <a:srgbClr val="242424"/>
                </a:solidFill>
                <a:effectLst/>
                <a:highlight>
                  <a:srgbClr val="FFFFFF"/>
                </a:highlight>
                <a:latin typeface="+mj-lt"/>
              </a:rPr>
              <a:t>server</a:t>
            </a:r>
            <a:r>
              <a:rPr lang="en-US" sz="2200" b="0" i="0" dirty="0">
                <a:solidFill>
                  <a:srgbClr val="242424"/>
                </a:solidFill>
                <a:effectLst/>
                <a:highlight>
                  <a:srgbClr val="FFFFFF"/>
                </a:highlight>
                <a:latin typeface="+mj-lt"/>
              </a:rPr>
              <a:t>” Specifies the endpoint of the Kubernetes API Server and “</a:t>
            </a:r>
            <a:r>
              <a:rPr lang="en-US" sz="2200" b="1" i="0" dirty="0">
                <a:solidFill>
                  <a:srgbClr val="242424"/>
                </a:solidFill>
                <a:effectLst/>
                <a:highlight>
                  <a:srgbClr val="FFFFFF"/>
                </a:highlight>
                <a:latin typeface="+mj-lt"/>
              </a:rPr>
              <a:t>namespace</a:t>
            </a:r>
            <a:r>
              <a:rPr lang="en-US" sz="2200" b="0" i="0" dirty="0">
                <a:solidFill>
                  <a:srgbClr val="242424"/>
                </a:solidFill>
                <a:effectLst/>
                <a:highlight>
                  <a:srgbClr val="FFFFFF"/>
                </a:highlight>
                <a:latin typeface="+mj-lt"/>
              </a:rPr>
              <a:t>” Specifies which namespace you want your </a:t>
            </a:r>
            <a:r>
              <a:rPr lang="en-US" sz="2200" b="0" i="0" dirty="0" err="1">
                <a:solidFill>
                  <a:srgbClr val="242424"/>
                </a:solidFill>
                <a:effectLst/>
                <a:highlight>
                  <a:srgbClr val="FFFFFF"/>
                </a:highlight>
                <a:latin typeface="+mj-lt"/>
              </a:rPr>
              <a:t>argocd</a:t>
            </a:r>
            <a:r>
              <a:rPr lang="en-US" sz="2200" b="0" i="0" dirty="0">
                <a:solidFill>
                  <a:srgbClr val="242424"/>
                </a:solidFill>
                <a:effectLst/>
                <a:highlight>
                  <a:srgbClr val="FFFFFF"/>
                </a:highlight>
                <a:latin typeface="+mj-lt"/>
              </a:rPr>
              <a:t> to deploy your application to.</a:t>
            </a:r>
            <a:endParaRPr lang="en-IN" sz="2200" dirty="0">
              <a:latin typeface="+mj-lt"/>
            </a:endParaRPr>
          </a:p>
        </p:txBody>
      </p:sp>
      <p:pic>
        <p:nvPicPr>
          <p:cNvPr id="5" name="Picture 4">
            <a:extLst>
              <a:ext uri="{FF2B5EF4-FFF2-40B4-BE49-F238E27FC236}">
                <a16:creationId xmlns:a16="http://schemas.microsoft.com/office/drawing/2014/main" id="{E81D1077-CD4D-64F9-1455-BDA534920253}"/>
              </a:ext>
            </a:extLst>
          </p:cNvPr>
          <p:cNvPicPr>
            <a:picLocks noChangeAspect="1"/>
          </p:cNvPicPr>
          <p:nvPr/>
        </p:nvPicPr>
        <p:blipFill>
          <a:blip r:embed="rId2"/>
          <a:stretch>
            <a:fillRect/>
          </a:stretch>
        </p:blipFill>
        <p:spPr>
          <a:xfrm>
            <a:off x="5646299" y="1673119"/>
            <a:ext cx="6314789" cy="32590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47165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5A7D3-13C8-2C71-755F-9A2B9E5A932B}"/>
              </a:ext>
            </a:extLst>
          </p:cNvPr>
          <p:cNvSpPr>
            <a:spLocks noGrp="1"/>
          </p:cNvSpPr>
          <p:nvPr>
            <p:ph type="title"/>
          </p:nvPr>
        </p:nvSpPr>
        <p:spPr/>
        <p:txBody>
          <a:bodyPr>
            <a:normAutofit/>
          </a:bodyPr>
          <a:lstStyle/>
          <a:p>
            <a:r>
              <a:rPr lang="en-IN" sz="2400" dirty="0"/>
              <a:t>SYNC POLICY</a:t>
            </a:r>
          </a:p>
        </p:txBody>
      </p:sp>
      <p:pic>
        <p:nvPicPr>
          <p:cNvPr id="5" name="Content Placeholder 4">
            <a:extLst>
              <a:ext uri="{FF2B5EF4-FFF2-40B4-BE49-F238E27FC236}">
                <a16:creationId xmlns:a16="http://schemas.microsoft.com/office/drawing/2014/main" id="{421C264A-DEB2-E087-24D4-1274595C4A39}"/>
              </a:ext>
            </a:extLst>
          </p:cNvPr>
          <p:cNvPicPr>
            <a:picLocks noGrp="1" noChangeAspect="1"/>
          </p:cNvPicPr>
          <p:nvPr>
            <p:ph idx="4294967295"/>
          </p:nvPr>
        </p:nvPicPr>
        <p:blipFill>
          <a:blip r:embed="rId2"/>
          <a:stretch>
            <a:fillRect/>
          </a:stretch>
        </p:blipFill>
        <p:spPr>
          <a:xfrm>
            <a:off x="2356643" y="1259991"/>
            <a:ext cx="7478713" cy="24554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4CC32373-816C-AAA8-BE47-E624CA934EDA}"/>
              </a:ext>
            </a:extLst>
          </p:cNvPr>
          <p:cNvSpPr txBox="1"/>
          <p:nvPr/>
        </p:nvSpPr>
        <p:spPr>
          <a:xfrm>
            <a:off x="566056" y="3883096"/>
            <a:ext cx="11059886" cy="110799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200" b="0" i="0" dirty="0">
                <a:solidFill>
                  <a:srgbClr val="242424"/>
                </a:solidFill>
                <a:effectLst/>
                <a:highlight>
                  <a:srgbClr val="FFFFFF"/>
                </a:highlight>
                <a:latin typeface="+mj-lt"/>
              </a:rPr>
              <a:t>The </a:t>
            </a:r>
            <a:r>
              <a:rPr lang="en-US" sz="2200" b="1" i="0" dirty="0" err="1">
                <a:solidFill>
                  <a:srgbClr val="242424"/>
                </a:solidFill>
                <a:effectLst/>
                <a:highlight>
                  <a:srgbClr val="FFFFFF"/>
                </a:highlight>
                <a:latin typeface="+mj-lt"/>
              </a:rPr>
              <a:t>syncPolicy</a:t>
            </a:r>
            <a:r>
              <a:rPr lang="en-US" sz="2200" b="1" i="0" dirty="0">
                <a:solidFill>
                  <a:srgbClr val="242424"/>
                </a:solidFill>
                <a:effectLst/>
                <a:highlight>
                  <a:srgbClr val="FFFFFF"/>
                </a:highlight>
                <a:latin typeface="+mj-lt"/>
              </a:rPr>
              <a:t> </a:t>
            </a:r>
            <a:r>
              <a:rPr lang="en-US" sz="2200" b="0" i="0" dirty="0">
                <a:solidFill>
                  <a:srgbClr val="242424"/>
                </a:solidFill>
                <a:effectLst/>
                <a:highlight>
                  <a:srgbClr val="FFFFFF"/>
                </a:highlight>
                <a:latin typeface="+mj-lt"/>
              </a:rPr>
              <a:t>field</a:t>
            </a:r>
            <a:r>
              <a:rPr lang="en-US" sz="2200" b="1" i="0" dirty="0">
                <a:solidFill>
                  <a:srgbClr val="242424"/>
                </a:solidFill>
                <a:effectLst/>
                <a:highlight>
                  <a:srgbClr val="FFFFFF"/>
                </a:highlight>
                <a:latin typeface="+mj-lt"/>
              </a:rPr>
              <a:t> </a:t>
            </a:r>
            <a:r>
              <a:rPr lang="en-US" sz="2200" b="1" dirty="0">
                <a:solidFill>
                  <a:srgbClr val="242424"/>
                </a:solidFill>
                <a:highlight>
                  <a:srgbClr val="FFFFFF"/>
                </a:highlight>
                <a:latin typeface="+mj-lt"/>
              </a:rPr>
              <a:t>-</a:t>
            </a:r>
            <a:r>
              <a:rPr lang="en-US" sz="2200" b="0" i="0" dirty="0">
                <a:solidFill>
                  <a:srgbClr val="242424"/>
                </a:solidFill>
                <a:effectLst/>
                <a:highlight>
                  <a:srgbClr val="FFFFFF"/>
                </a:highlight>
                <a:latin typeface="+mj-lt"/>
              </a:rPr>
              <a:t>How to sync the desired state in the target cluster. Here , the field “</a:t>
            </a:r>
            <a:r>
              <a:rPr lang="en-US" sz="2200" b="1" i="0" dirty="0" err="1">
                <a:solidFill>
                  <a:srgbClr val="242424"/>
                </a:solidFill>
                <a:effectLst/>
                <a:highlight>
                  <a:srgbClr val="FFFFFF"/>
                </a:highlight>
                <a:latin typeface="+mj-lt"/>
              </a:rPr>
              <a:t>CreateNamespace</a:t>
            </a:r>
            <a:r>
              <a:rPr lang="en-US" sz="2200" b="1" i="0" dirty="0">
                <a:solidFill>
                  <a:srgbClr val="242424"/>
                </a:solidFill>
                <a:effectLst/>
                <a:highlight>
                  <a:srgbClr val="FFFFFF"/>
                </a:highlight>
                <a:latin typeface="+mj-lt"/>
              </a:rPr>
              <a:t>=True</a:t>
            </a:r>
            <a:r>
              <a:rPr lang="en-US" sz="2200" b="0" i="0" dirty="0">
                <a:solidFill>
                  <a:srgbClr val="242424"/>
                </a:solidFill>
                <a:effectLst/>
                <a:highlight>
                  <a:srgbClr val="FFFFFF"/>
                </a:highlight>
                <a:latin typeface="+mj-lt"/>
              </a:rPr>
              <a:t>” ensures that the namespace specified exists in the destination and if not then it will create namespace</a:t>
            </a:r>
            <a:endParaRPr lang="en-IN" sz="2200" dirty="0">
              <a:latin typeface="+mj-lt"/>
            </a:endParaRPr>
          </a:p>
        </p:txBody>
      </p:sp>
    </p:spTree>
    <p:extLst>
      <p:ext uri="{BB962C8B-B14F-4D97-AF65-F5344CB8AC3E}">
        <p14:creationId xmlns:p14="http://schemas.microsoft.com/office/powerpoint/2010/main" val="1210090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0DDF9-C142-A13E-2AF4-76C8DD1915C5}"/>
              </a:ext>
            </a:extLst>
          </p:cNvPr>
          <p:cNvSpPr>
            <a:spLocks noGrp="1"/>
          </p:cNvSpPr>
          <p:nvPr>
            <p:ph type="title"/>
          </p:nvPr>
        </p:nvSpPr>
        <p:spPr/>
        <p:txBody>
          <a:bodyPr>
            <a:normAutofit/>
          </a:bodyPr>
          <a:lstStyle/>
          <a:p>
            <a:r>
              <a:rPr lang="en-IN" sz="2400" dirty="0"/>
              <a:t>SELF HEAL</a:t>
            </a:r>
          </a:p>
        </p:txBody>
      </p:sp>
      <p:pic>
        <p:nvPicPr>
          <p:cNvPr id="5" name="Content Placeholder 4">
            <a:extLst>
              <a:ext uri="{FF2B5EF4-FFF2-40B4-BE49-F238E27FC236}">
                <a16:creationId xmlns:a16="http://schemas.microsoft.com/office/drawing/2014/main" id="{9B2033CF-BB91-CB4E-9CF0-8225770DBDB0}"/>
              </a:ext>
            </a:extLst>
          </p:cNvPr>
          <p:cNvPicPr>
            <a:picLocks noGrp="1" noChangeAspect="1"/>
          </p:cNvPicPr>
          <p:nvPr>
            <p:ph idx="4294967295"/>
          </p:nvPr>
        </p:nvPicPr>
        <p:blipFill>
          <a:blip r:embed="rId2"/>
          <a:stretch>
            <a:fillRect/>
          </a:stretch>
        </p:blipFill>
        <p:spPr>
          <a:xfrm>
            <a:off x="2141317" y="1539433"/>
            <a:ext cx="7599918" cy="21422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74752B12-4607-ED08-7172-82950A0B477C}"/>
              </a:ext>
            </a:extLst>
          </p:cNvPr>
          <p:cNvSpPr txBox="1"/>
          <p:nvPr/>
        </p:nvSpPr>
        <p:spPr>
          <a:xfrm>
            <a:off x="680357" y="3720109"/>
            <a:ext cx="10831286" cy="1785104"/>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algn="l"/>
            <a:r>
              <a:rPr lang="en-US" sz="2200" b="0" i="0" dirty="0">
                <a:solidFill>
                  <a:srgbClr val="242424"/>
                </a:solidFill>
                <a:effectLst/>
                <a:highlight>
                  <a:srgbClr val="FFFFFF"/>
                </a:highlight>
                <a:latin typeface="+mj-lt"/>
              </a:rPr>
              <a:t>The automated “</a:t>
            </a:r>
            <a:r>
              <a:rPr lang="en-US" sz="2200" b="1" i="0" dirty="0" err="1">
                <a:solidFill>
                  <a:srgbClr val="242424"/>
                </a:solidFill>
                <a:effectLst/>
                <a:highlight>
                  <a:srgbClr val="FFFFFF"/>
                </a:highlight>
                <a:latin typeface="+mj-lt"/>
              </a:rPr>
              <a:t>selfHeal</a:t>
            </a:r>
            <a:r>
              <a:rPr lang="en-US" sz="2200" b="1" i="0" dirty="0">
                <a:solidFill>
                  <a:srgbClr val="242424"/>
                </a:solidFill>
                <a:effectLst/>
                <a:highlight>
                  <a:srgbClr val="FFFFFF"/>
                </a:highlight>
                <a:latin typeface="+mj-lt"/>
              </a:rPr>
              <a:t>=true</a:t>
            </a:r>
            <a:r>
              <a:rPr lang="en-US" sz="2200" b="0" i="0" dirty="0">
                <a:solidFill>
                  <a:srgbClr val="242424"/>
                </a:solidFill>
                <a:effectLst/>
                <a:highlight>
                  <a:srgbClr val="FFFFFF"/>
                </a:highlight>
                <a:latin typeface="+mj-lt"/>
              </a:rPr>
              <a:t>” field </a:t>
            </a:r>
            <a:endParaRPr lang="en-US" sz="2200" dirty="0">
              <a:solidFill>
                <a:srgbClr val="242424"/>
              </a:solidFill>
              <a:highlight>
                <a:srgbClr val="FFFFFF"/>
              </a:highlight>
              <a:latin typeface="+mj-lt"/>
            </a:endParaRPr>
          </a:p>
          <a:p>
            <a:pPr marL="342900" indent="-342900" algn="l">
              <a:buFont typeface="Arial" panose="020B0604020202020204" pitchFamily="34" charset="0"/>
              <a:buChar char="•"/>
            </a:pPr>
            <a:r>
              <a:rPr lang="en-US" sz="2200" b="0" i="0" dirty="0">
                <a:solidFill>
                  <a:srgbClr val="242424"/>
                </a:solidFill>
                <a:effectLst/>
                <a:highlight>
                  <a:srgbClr val="FFFFFF"/>
                </a:highlight>
                <a:latin typeface="+mj-lt"/>
              </a:rPr>
              <a:t>Cluster automatically sync with Git by </a:t>
            </a:r>
            <a:r>
              <a:rPr lang="en-US" sz="2200" b="0" i="0" dirty="0" err="1">
                <a:solidFill>
                  <a:srgbClr val="242424"/>
                </a:solidFill>
                <a:effectLst/>
                <a:highlight>
                  <a:srgbClr val="FFFFFF"/>
                </a:highlight>
                <a:latin typeface="+mj-lt"/>
              </a:rPr>
              <a:t>ArgoCD</a:t>
            </a:r>
            <a:r>
              <a:rPr lang="en-US" sz="2200" b="0" i="0" dirty="0">
                <a:solidFill>
                  <a:srgbClr val="242424"/>
                </a:solidFill>
                <a:effectLst/>
                <a:highlight>
                  <a:srgbClr val="FFFFFF"/>
                </a:highlight>
                <a:latin typeface="+mj-lt"/>
              </a:rPr>
              <a:t> which by default is set to off. “</a:t>
            </a:r>
            <a:r>
              <a:rPr lang="en-US" sz="2200" b="1" i="0" dirty="0">
                <a:solidFill>
                  <a:srgbClr val="242424"/>
                </a:solidFill>
                <a:effectLst/>
                <a:highlight>
                  <a:srgbClr val="FFFFFF"/>
                </a:highlight>
                <a:latin typeface="+mj-lt"/>
              </a:rPr>
              <a:t>prune=true</a:t>
            </a:r>
            <a:r>
              <a:rPr lang="en-US" sz="2200" b="0" i="0" dirty="0">
                <a:solidFill>
                  <a:srgbClr val="242424"/>
                </a:solidFill>
                <a:effectLst/>
                <a:highlight>
                  <a:srgbClr val="FFFFFF"/>
                </a:highlight>
                <a:latin typeface="+mj-lt"/>
              </a:rPr>
              <a:t>” </a:t>
            </a:r>
            <a:endParaRPr lang="en-US" sz="2200" dirty="0">
              <a:solidFill>
                <a:srgbClr val="242424"/>
              </a:solidFill>
              <a:highlight>
                <a:srgbClr val="FFFFFF"/>
              </a:highlight>
              <a:latin typeface="+mj-lt"/>
            </a:endParaRPr>
          </a:p>
          <a:p>
            <a:pPr marL="342900" indent="-342900" algn="l">
              <a:buFont typeface="Arial" panose="020B0604020202020204" pitchFamily="34" charset="0"/>
              <a:buChar char="•"/>
            </a:pPr>
            <a:r>
              <a:rPr lang="en-US" sz="2200" b="0" i="0" dirty="0">
                <a:solidFill>
                  <a:srgbClr val="242424"/>
                </a:solidFill>
                <a:effectLst/>
                <a:highlight>
                  <a:srgbClr val="FFFFFF"/>
                </a:highlight>
                <a:latin typeface="+mj-lt"/>
              </a:rPr>
              <a:t>Automatically delete the component in Kubernetes cluster if your </a:t>
            </a:r>
            <a:r>
              <a:rPr lang="en-US" sz="2200" b="0" i="0" dirty="0" err="1">
                <a:solidFill>
                  <a:srgbClr val="242424"/>
                </a:solidFill>
                <a:effectLst/>
                <a:highlight>
                  <a:srgbClr val="FFFFFF"/>
                </a:highlight>
                <a:latin typeface="+mj-lt"/>
              </a:rPr>
              <a:t>yaml</a:t>
            </a:r>
            <a:r>
              <a:rPr lang="en-US" sz="2200" b="0" i="0" dirty="0">
                <a:solidFill>
                  <a:srgbClr val="242424"/>
                </a:solidFill>
                <a:effectLst/>
                <a:highlight>
                  <a:srgbClr val="FFFFFF"/>
                </a:highlight>
                <a:latin typeface="+mj-lt"/>
              </a:rPr>
              <a:t> files(CRD) are deleted from Git Repository.</a:t>
            </a:r>
            <a:endParaRPr lang="en-IN" sz="2200" dirty="0"/>
          </a:p>
        </p:txBody>
      </p:sp>
    </p:spTree>
    <p:extLst>
      <p:ext uri="{BB962C8B-B14F-4D97-AF65-F5344CB8AC3E}">
        <p14:creationId xmlns:p14="http://schemas.microsoft.com/office/powerpoint/2010/main" val="10160797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DE1B7-67E1-A808-AF8E-FF26D59BD3B4}"/>
              </a:ext>
            </a:extLst>
          </p:cNvPr>
          <p:cNvSpPr>
            <a:spLocks noGrp="1"/>
          </p:cNvSpPr>
          <p:nvPr>
            <p:ph type="title"/>
          </p:nvPr>
        </p:nvSpPr>
        <p:spPr/>
        <p:txBody>
          <a:bodyPr>
            <a:normAutofit/>
          </a:bodyPr>
          <a:lstStyle/>
          <a:p>
            <a:r>
              <a:rPr lang="en-IN" sz="2400" dirty="0"/>
              <a:t>SELF HEAL</a:t>
            </a:r>
          </a:p>
        </p:txBody>
      </p:sp>
      <p:sp>
        <p:nvSpPr>
          <p:cNvPr id="4" name="Rectangle 3">
            <a:extLst>
              <a:ext uri="{FF2B5EF4-FFF2-40B4-BE49-F238E27FC236}">
                <a16:creationId xmlns:a16="http://schemas.microsoft.com/office/drawing/2014/main" id="{B275C151-38E9-4B03-B5D6-90B69010628A}"/>
              </a:ext>
            </a:extLst>
          </p:cNvPr>
          <p:cNvSpPr/>
          <p:nvPr/>
        </p:nvSpPr>
        <p:spPr>
          <a:xfrm>
            <a:off x="0" y="2082800"/>
            <a:ext cx="12192000" cy="30226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sym typeface="Arial"/>
            </a:endParaRPr>
          </a:p>
        </p:txBody>
      </p:sp>
      <p:pic>
        <p:nvPicPr>
          <p:cNvPr id="6" name="Content Placeholder 4">
            <a:extLst>
              <a:ext uri="{FF2B5EF4-FFF2-40B4-BE49-F238E27FC236}">
                <a16:creationId xmlns:a16="http://schemas.microsoft.com/office/drawing/2014/main" id="{E8FC640F-2F3E-4E0A-9822-00B69195E3E7}"/>
              </a:ext>
            </a:extLst>
          </p:cNvPr>
          <p:cNvPicPr>
            <a:picLocks noChangeAspect="1"/>
          </p:cNvPicPr>
          <p:nvPr/>
        </p:nvPicPr>
        <p:blipFill>
          <a:blip r:embed="rId2"/>
          <a:stretch>
            <a:fillRect/>
          </a:stretch>
        </p:blipFill>
        <p:spPr>
          <a:xfrm>
            <a:off x="1188659" y="1516540"/>
            <a:ext cx="9814681" cy="38249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631250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DE1B7-67E1-A808-AF8E-FF26D59BD3B4}"/>
              </a:ext>
            </a:extLst>
          </p:cNvPr>
          <p:cNvSpPr>
            <a:spLocks noGrp="1"/>
          </p:cNvSpPr>
          <p:nvPr>
            <p:ph type="title"/>
          </p:nvPr>
        </p:nvSpPr>
        <p:spPr/>
        <p:txBody>
          <a:bodyPr>
            <a:normAutofit/>
          </a:bodyPr>
          <a:lstStyle/>
          <a:p>
            <a:r>
              <a:rPr lang="en-IN" sz="2400" dirty="0"/>
              <a:t>SELF HEAL</a:t>
            </a:r>
          </a:p>
        </p:txBody>
      </p:sp>
      <p:sp>
        <p:nvSpPr>
          <p:cNvPr id="4" name="Rectangle 3">
            <a:extLst>
              <a:ext uri="{FF2B5EF4-FFF2-40B4-BE49-F238E27FC236}">
                <a16:creationId xmlns:a16="http://schemas.microsoft.com/office/drawing/2014/main" id="{B275C151-38E9-4B03-B5D6-90B69010628A}"/>
              </a:ext>
            </a:extLst>
          </p:cNvPr>
          <p:cNvSpPr/>
          <p:nvPr/>
        </p:nvSpPr>
        <p:spPr>
          <a:xfrm>
            <a:off x="0" y="2082800"/>
            <a:ext cx="12192000" cy="30226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sym typeface="Arial"/>
            </a:endParaRPr>
          </a:p>
        </p:txBody>
      </p:sp>
      <p:pic>
        <p:nvPicPr>
          <p:cNvPr id="5" name="Picture 4">
            <a:extLst>
              <a:ext uri="{FF2B5EF4-FFF2-40B4-BE49-F238E27FC236}">
                <a16:creationId xmlns:a16="http://schemas.microsoft.com/office/drawing/2014/main" id="{94B33DE8-1C8C-44E9-ABC7-86C74BA9CE23}"/>
              </a:ext>
            </a:extLst>
          </p:cNvPr>
          <p:cNvPicPr>
            <a:picLocks noChangeAspect="1"/>
          </p:cNvPicPr>
          <p:nvPr/>
        </p:nvPicPr>
        <p:blipFill>
          <a:blip r:embed="rId2"/>
          <a:stretch>
            <a:fillRect/>
          </a:stretch>
        </p:blipFill>
        <p:spPr>
          <a:xfrm>
            <a:off x="823200" y="1643605"/>
            <a:ext cx="10337870" cy="40463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126806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A38DF0-DE5A-43E3-B634-C15A460B7EE2}"/>
              </a:ext>
            </a:extLst>
          </p:cNvPr>
          <p:cNvSpPr>
            <a:spLocks noGrp="1"/>
          </p:cNvSpPr>
          <p:nvPr>
            <p:ph type="title"/>
          </p:nvPr>
        </p:nvSpPr>
        <p:spPr/>
        <p:txBody>
          <a:bodyPr/>
          <a:lstStyle/>
          <a:p>
            <a:r>
              <a:rPr lang="en-US" dirty="0"/>
              <a:t>LABS</a:t>
            </a:r>
          </a:p>
        </p:txBody>
      </p:sp>
      <p:pic>
        <p:nvPicPr>
          <p:cNvPr id="1026" name="Picture 2" descr="Software demonstration Vectors &amp; Illustrations for Free Download | Freepik">
            <a:extLst>
              <a:ext uri="{FF2B5EF4-FFF2-40B4-BE49-F238E27FC236}">
                <a16:creationId xmlns:a16="http://schemas.microsoft.com/office/drawing/2014/main" id="{01C8F7DC-D711-4F08-A489-26C8E85F28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20" t="16747" r="3993" b="15894"/>
          <a:stretch/>
        </p:blipFill>
        <p:spPr bwMode="auto">
          <a:xfrm>
            <a:off x="1505366" y="1439334"/>
            <a:ext cx="8606258" cy="421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1111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AE1226-47D7-3347-8CCD-776C62119F06}"/>
              </a:ext>
            </a:extLst>
          </p:cNvPr>
          <p:cNvSpPr>
            <a:spLocks noGrp="1"/>
          </p:cNvSpPr>
          <p:nvPr>
            <p:ph type="title"/>
          </p:nvPr>
        </p:nvSpPr>
        <p:spPr/>
        <p:txBody>
          <a:bodyPr vert="horz" lIns="91440" tIns="45720" rIns="91440" bIns="45720" rtlCol="0" anchor="ctr">
            <a:normAutofit/>
          </a:bodyPr>
          <a:lstStyle/>
          <a:p>
            <a:pPr defTabSz="914172">
              <a:spcBef>
                <a:spcPct val="0"/>
              </a:spcBef>
            </a:pPr>
            <a:r>
              <a:rPr lang="en-US" kern="1200" dirty="0">
                <a:solidFill>
                  <a:schemeClr val="bg2">
                    <a:lumMod val="75000"/>
                  </a:schemeClr>
                </a:solidFill>
                <a:latin typeface="+mj-lt"/>
                <a:ea typeface="+mj-ea"/>
                <a:cs typeface="+mj-cs"/>
              </a:rPr>
              <a:t>FEEDBACK</a:t>
            </a:r>
          </a:p>
        </p:txBody>
      </p:sp>
      <p:pic>
        <p:nvPicPr>
          <p:cNvPr id="4098" name="Picture 2" descr="John Hopkins Medicine Strategic Plan Goals - Support Our People and Our  Communities">
            <a:extLst>
              <a:ext uri="{FF2B5EF4-FFF2-40B4-BE49-F238E27FC236}">
                <a16:creationId xmlns:a16="http://schemas.microsoft.com/office/drawing/2014/main" id="{057E6EEA-8834-051B-DFA8-7573E857A1E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86000" y="1014208"/>
            <a:ext cx="7620000" cy="530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21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8" name="Picture Placeholder 7"/>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0" y="0"/>
            <a:ext cx="12192000" cy="4878388"/>
          </a:xfrm>
        </p:spPr>
      </p:pic>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flip="none" rotWithShape="1">
            <a:gsLst>
              <a:gs pos="30000">
                <a:schemeClr val="bg2">
                  <a:lumMod val="25000"/>
                  <a:alpha val="87000"/>
                </a:schemeClr>
              </a:gs>
              <a:gs pos="7000">
                <a:schemeClr val="accent5">
                  <a:lumMod val="50000"/>
                  <a:alpha val="71000"/>
                </a:schemeClr>
              </a:gs>
              <a:gs pos="74000">
                <a:schemeClr val="tx2">
                  <a:lumMod val="50000"/>
                  <a:alpha val="76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6" name="Rectangle 5">
            <a:extLst>
              <a:ext uri="{FF2B5EF4-FFF2-40B4-BE49-F238E27FC236}">
                <a16:creationId xmlns:a16="http://schemas.microsoft.com/office/drawing/2014/main" id="{7A91E6F4-0EB3-3446-B962-79A0A253F3F7}"/>
              </a:ext>
            </a:extLst>
          </p:cNvPr>
          <p:cNvSpPr/>
          <p:nvPr/>
        </p:nvSpPr>
        <p:spPr>
          <a:xfrm>
            <a:off x="7127075" y="3136730"/>
            <a:ext cx="4368799"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sym typeface="Arial"/>
              </a:rPr>
              <a:t>We build the workforce of the future.</a:t>
            </a:r>
            <a:endParaRPr kumimoji="0" lang="en-US" sz="1600" b="1"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sym typeface="Arial"/>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104189" y="4019258"/>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Arial"/>
                <a:sym typeface="Arial"/>
              </a:rPr>
              <a:t>625+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Arial"/>
                <a:sym typeface="Arial"/>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708074" y="4019258"/>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en-US" sz="2400" b="0" i="0" u="none" strike="noStrike" kern="1200" cap="none" spc="0" normalizeH="0" baseline="0" noProof="0" dirty="0">
                <a:ln>
                  <a:noFill/>
                </a:ln>
                <a:solidFill>
                  <a:srgbClr val="FFFFFF"/>
                </a:solidFill>
                <a:effectLst/>
                <a:uLnTx/>
                <a:uFillTx/>
                <a:latin typeface="Arial"/>
                <a:ea typeface="Arial"/>
                <a:cs typeface="Arial"/>
                <a:sym typeface="Arial"/>
              </a:rPr>
              <a:t>1,10,000+</a:t>
            </a: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Arial"/>
                <a:sym typeface="Arial"/>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378795" y="4016898"/>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en-US" sz="2400" b="0" i="0" u="none" strike="noStrike" kern="1200" cap="none" spc="0" normalizeH="0" baseline="0" noProof="0" dirty="0">
                <a:ln>
                  <a:noFill/>
                </a:ln>
                <a:solidFill>
                  <a:srgbClr val="FFFFFF"/>
                </a:solidFill>
                <a:effectLst/>
                <a:uLnTx/>
                <a:uFillTx/>
                <a:latin typeface="Arial"/>
                <a:ea typeface="Arial"/>
                <a:cs typeface="Arial"/>
                <a:sym typeface="Arial"/>
              </a:rPr>
              <a:t>50,000+ </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1200"/>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Arial"/>
                <a:cs typeface="Arial"/>
                <a:sym typeface="Arial"/>
              </a:rPr>
              <a:t>Hours of Training</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Arial"/>
              <a:sym typeface="Arial"/>
            </a:endParaRP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val="0"/>
              </a:ext>
            </a:extLst>
          </a:blip>
          <a:stretch>
            <a:fillRect/>
          </a:stretch>
        </p:blipFill>
        <p:spPr>
          <a:xfrm>
            <a:off x="1665786" y="3185026"/>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val="0"/>
              </a:ext>
            </a:extLst>
          </a:blip>
          <a:stretch>
            <a:fillRect/>
          </a:stretch>
        </p:blipFill>
        <p:spPr>
          <a:xfrm>
            <a:off x="3288611" y="3177947"/>
            <a:ext cx="672103" cy="672103"/>
          </a:xfrm>
          <a:prstGeom prst="rect">
            <a:avLst/>
          </a:prstGeom>
        </p:spPr>
      </p:pic>
      <p:sp>
        <p:nvSpPr>
          <p:cNvPr id="48" name="Rectangle 47"/>
          <p:cNvSpPr/>
          <p:nvPr/>
        </p:nvSpPr>
        <p:spPr>
          <a:xfrm>
            <a:off x="199375" y="1594533"/>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sym typeface="Arial"/>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sym typeface="Arial"/>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sym typeface="Aria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through powerful training solutions.</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val="0"/>
              </a:ext>
            </a:extLst>
          </a:blip>
          <a:stretch>
            <a:fillRect/>
          </a:stretch>
        </p:blipFill>
        <p:spPr>
          <a:xfrm>
            <a:off x="4834935" y="3099855"/>
            <a:ext cx="852087" cy="852087"/>
          </a:xfrm>
          <a:prstGeom prst="rect">
            <a:avLst/>
          </a:prstGeom>
        </p:spPr>
      </p:pic>
      <p:grpSp>
        <p:nvGrpSpPr>
          <p:cNvPr id="14"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val="0"/>
                </a:ext>
              </a:extLst>
            </a:blip>
            <a:srcRect/>
            <a:stretch/>
          </p:blipFill>
          <p:spPr>
            <a:xfrm>
              <a:off x="4906220" y="5127342"/>
              <a:ext cx="2275190" cy="1498325"/>
            </a:xfrm>
            <a:prstGeom prst="rect">
              <a:avLst/>
            </a:prstGeom>
          </p:spPr>
        </p:pic>
      </p:grpSp>
      <p:pic>
        <p:nvPicPr>
          <p:cNvPr id="24" name="Picture 23"/>
          <p:cNvPicPr>
            <a:picLocks noChangeAspect="1"/>
          </p:cNvPicPr>
          <p:nvPr/>
        </p:nvPicPr>
        <p:blipFill rotWithShape="1">
          <a:blip r:embed="rId9" cstate="email">
            <a:extLst>
              <a:ext uri="{28A0092B-C50C-407E-A947-70E740481C1C}">
                <a14:useLocalDpi xmlns:a14="http://schemas.microsoft.com/office/drawing/2010/main" val="0"/>
              </a:ext>
            </a:extLst>
          </a:blip>
          <a:srcRect/>
          <a:stretch/>
        </p:blipFill>
        <p:spPr>
          <a:xfrm>
            <a:off x="1455478" y="221045"/>
            <a:ext cx="4149728" cy="1308916"/>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34850" y="1286092"/>
            <a:ext cx="1853743" cy="1853743"/>
          </a:xfrm>
          <a:prstGeom prst="rect">
            <a:avLst/>
          </a:prstGeom>
        </p:spPr>
      </p:pic>
      <p:sp>
        <p:nvSpPr>
          <p:cNvPr id="25" name="Rectangle 24">
            <a:extLst>
              <a:ext uri="{FF2B5EF4-FFF2-40B4-BE49-F238E27FC236}">
                <a16:creationId xmlns:a16="http://schemas.microsoft.com/office/drawing/2014/main" id="{7A91E6F4-0EB3-3446-B962-79A0A253F3F7}"/>
              </a:ext>
            </a:extLst>
          </p:cNvPr>
          <p:cNvSpPr/>
          <p:nvPr/>
        </p:nvSpPr>
        <p:spPr>
          <a:xfrm>
            <a:off x="6973398" y="1060994"/>
            <a:ext cx="4401695" cy="18466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600" b="0" i="1"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sym typeface="Arial"/>
              </a:rPr>
              <a:t>https://www.linkedin.com/company/contact-imarticus-learning/</a:t>
            </a:r>
            <a:endParaRPr kumimoji="0" lang="en-US" sz="600" b="0" i="1"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sym typeface="Arial"/>
            </a:endParaRPr>
          </a:p>
        </p:txBody>
      </p:sp>
      <p:sp>
        <p:nvSpPr>
          <p:cNvPr id="12" name="Rectangle 11"/>
          <p:cNvSpPr/>
          <p:nvPr/>
        </p:nvSpPr>
        <p:spPr>
          <a:xfrm>
            <a:off x="6695178" y="263647"/>
            <a:ext cx="4958136"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sym typeface="Arial"/>
              </a:rPr>
              <a:t> Scan Now and Follow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sym typeface="Arial"/>
              </a:rPr>
              <a:t>Imarticus Corporate Solutions: LinkedIn</a:t>
            </a:r>
          </a:p>
        </p:txBody>
      </p:sp>
      <p:sp>
        <p:nvSpPr>
          <p:cNvPr id="26" name="Google Shape;3475;p123">
            <a:extLst>
              <a:ext uri="{FF2B5EF4-FFF2-40B4-BE49-F238E27FC236}">
                <a16:creationId xmlns:a16="http://schemas.microsoft.com/office/drawing/2014/main" id="{81EA759E-9261-47D0-B17C-2557E237D514}"/>
              </a:ext>
            </a:extLst>
          </p:cNvPr>
          <p:cNvSpPr/>
          <p:nvPr/>
        </p:nvSpPr>
        <p:spPr>
          <a:xfrm>
            <a:off x="261380" y="5333673"/>
            <a:ext cx="3368572"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44546A"/>
              </a:buClr>
              <a:buSzPts val="1800"/>
              <a:buFont typeface="Arial"/>
              <a:buNone/>
              <a:tabLst/>
              <a:defRPr/>
            </a:pPr>
            <a:r>
              <a:rPr kumimoji="0" lang="en-US" sz="1800" b="1" i="0" u="none" strike="noStrike" kern="1200" cap="none" spc="0" normalizeH="0" baseline="0" noProof="0" dirty="0">
                <a:ln>
                  <a:noFill/>
                </a:ln>
                <a:solidFill>
                  <a:srgbClr val="44546A"/>
                </a:solidFill>
                <a:effectLst/>
                <a:uLnTx/>
                <a:uFillTx/>
                <a:latin typeface="Arial"/>
                <a:ea typeface="Arial"/>
                <a:cs typeface="Arial"/>
                <a:sym typeface="Arial"/>
              </a:rPr>
              <a:t>Contact us today!</a:t>
            </a:r>
            <a:endParaRPr kumimoji="0" sz="1800" b="0" i="0" u="none" strike="noStrike" kern="1200" cap="none" spc="0" normalizeH="0" baseline="0" noProof="0" dirty="0">
              <a:ln>
                <a:noFill/>
              </a:ln>
              <a:solidFill>
                <a:srgbClr val="000000"/>
              </a:solidFill>
              <a:effectLst/>
              <a:uLnTx/>
              <a:uFillTx/>
              <a:latin typeface="Arial" panose="020B0604020202020204"/>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44546A"/>
              </a:buClr>
              <a:buSzPts val="1800"/>
              <a:buFont typeface="Arial"/>
              <a:buNone/>
              <a:tabLst/>
              <a:defRPr/>
            </a:pPr>
            <a:r>
              <a:rPr kumimoji="0" lang="en-US" sz="1200" b="0" i="0" u="none" strike="noStrike" kern="1200" cap="none" spc="0" normalizeH="0" baseline="0" noProof="0" dirty="0">
                <a:ln>
                  <a:noFill/>
                </a:ln>
                <a:solidFill>
                  <a:srgbClr val="44546A"/>
                </a:solidFill>
                <a:effectLst/>
                <a:uLnTx/>
                <a:uFillTx/>
                <a:latin typeface="Arial"/>
                <a:ea typeface="Arial"/>
                <a:cs typeface="Arial"/>
                <a:sym typeface="Arial"/>
              </a:rPr>
              <a:t>https://imarticus.org/corporate/training-solution/</a:t>
            </a:r>
            <a:endParaRPr kumimoji="0" sz="1200" b="0" i="0" u="none" strike="noStrike" kern="1200" cap="none" spc="0" normalizeH="0" baseline="0" noProof="0" dirty="0">
              <a:ln>
                <a:noFill/>
              </a:ln>
              <a:solidFill>
                <a:srgbClr val="000000"/>
              </a:solidFill>
              <a:effectLst/>
              <a:uLnTx/>
              <a:uFillTx/>
              <a:latin typeface="Arial" panose="020B0604020202020204"/>
              <a:ea typeface="+mn-ea"/>
              <a:cs typeface="Arial"/>
              <a:sym typeface="Arial"/>
            </a:endParaRPr>
          </a:p>
        </p:txBody>
      </p:sp>
      <p:sp>
        <p:nvSpPr>
          <p:cNvPr id="27" name="Google Shape;3488;p123">
            <a:extLst>
              <a:ext uri="{FF2B5EF4-FFF2-40B4-BE49-F238E27FC236}">
                <a16:creationId xmlns:a16="http://schemas.microsoft.com/office/drawing/2014/main" id="{114B7969-41D5-4EC3-8169-8DFC950202A6}"/>
              </a:ext>
            </a:extLst>
          </p:cNvPr>
          <p:cNvSpPr/>
          <p:nvPr/>
        </p:nvSpPr>
        <p:spPr>
          <a:xfrm>
            <a:off x="4493739" y="5575313"/>
            <a:ext cx="2196807" cy="547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28" name="Google Shape;3489;p123">
            <a:extLst>
              <a:ext uri="{FF2B5EF4-FFF2-40B4-BE49-F238E27FC236}">
                <a16:creationId xmlns:a16="http://schemas.microsoft.com/office/drawing/2014/main" id="{28DB7080-6C5B-4650-B114-16E8D225CE4D}"/>
              </a:ext>
            </a:extLst>
          </p:cNvPr>
          <p:cNvSpPr/>
          <p:nvPr/>
        </p:nvSpPr>
        <p:spPr>
          <a:xfrm>
            <a:off x="4400880" y="5490869"/>
            <a:ext cx="2196807" cy="547494"/>
          </a:xfrm>
          <a:prstGeom prst="rect">
            <a:avLst/>
          </a:prstGeom>
          <a:solidFill>
            <a:srgbClr val="D5DB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29" name="Google Shape;3490;p123">
            <a:extLst>
              <a:ext uri="{FF2B5EF4-FFF2-40B4-BE49-F238E27FC236}">
                <a16:creationId xmlns:a16="http://schemas.microsoft.com/office/drawing/2014/main" id="{ED0B69F3-3E6A-4C8D-B2AE-B97FE221942B}"/>
              </a:ext>
            </a:extLst>
          </p:cNvPr>
          <p:cNvSpPr/>
          <p:nvPr/>
        </p:nvSpPr>
        <p:spPr>
          <a:xfrm>
            <a:off x="4804221" y="5590861"/>
            <a:ext cx="1467068"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44546A"/>
              </a:buClr>
              <a:buSzPts val="1800"/>
              <a:buFont typeface="Arial"/>
              <a:buNone/>
              <a:tabLst/>
              <a:defRPr/>
            </a:pPr>
            <a:r>
              <a:rPr kumimoji="0" lang="en-US" sz="1800" b="1" i="0" u="none" strike="noStrike" kern="1200" cap="none" spc="0" normalizeH="0" baseline="0" noProof="0">
                <a:ln>
                  <a:noFill/>
                </a:ln>
                <a:solidFill>
                  <a:srgbClr val="44546A"/>
                </a:solidFill>
                <a:effectLst/>
                <a:uLnTx/>
                <a:uFillTx/>
                <a:latin typeface="Arial"/>
                <a:ea typeface="Arial"/>
                <a:cs typeface="Arial"/>
                <a:sym typeface="Arial"/>
              </a:rPr>
              <a:t>Enroll Now</a:t>
            </a:r>
            <a:r>
              <a:rPr kumimoji="0" lang="en-US" sz="1800" b="1" i="0" u="none" strike="noStrike" kern="1200" cap="none" spc="0" normalizeH="0" baseline="0" noProof="0" dirty="0">
                <a:ln>
                  <a:noFill/>
                </a:ln>
                <a:solidFill>
                  <a:srgbClr val="44546A"/>
                </a:solidFill>
                <a:effectLst/>
                <a:uLnTx/>
                <a:uFillTx/>
                <a:latin typeface="Arial"/>
                <a:ea typeface="Arial"/>
                <a:cs typeface="Arial"/>
                <a:sym typeface="Arial"/>
              </a:rPr>
              <a:t>!</a:t>
            </a:r>
            <a:endParaRPr kumimoji="0" sz="1800" b="1" i="0" u="none" strike="noStrike" kern="120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123316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AE1A-D125-46D7-7D20-42D9B7CABB40}"/>
              </a:ext>
            </a:extLst>
          </p:cNvPr>
          <p:cNvSpPr>
            <a:spLocks noGrp="1"/>
          </p:cNvSpPr>
          <p:nvPr>
            <p:ph type="title"/>
          </p:nvPr>
        </p:nvSpPr>
        <p:spPr>
          <a:xfrm>
            <a:off x="-1" y="887731"/>
            <a:ext cx="12192001" cy="471025"/>
          </a:xfrm>
          <a:solidFill>
            <a:schemeClr val="accent5">
              <a:lumMod val="75000"/>
            </a:schemeClr>
          </a:solidFill>
        </p:spPr>
        <p:txBody>
          <a:bodyPr/>
          <a:lstStyle/>
          <a:p>
            <a:pPr algn="ctr"/>
            <a:r>
              <a:rPr lang="en-IN" dirty="0">
                <a:solidFill>
                  <a:schemeClr val="bg1"/>
                </a:solidFill>
              </a:rPr>
              <a:t>Challenges</a:t>
            </a:r>
          </a:p>
        </p:txBody>
      </p:sp>
      <p:graphicFrame>
        <p:nvGraphicFramePr>
          <p:cNvPr id="4" name="Content Placeholder 3">
            <a:extLst>
              <a:ext uri="{FF2B5EF4-FFF2-40B4-BE49-F238E27FC236}">
                <a16:creationId xmlns:a16="http://schemas.microsoft.com/office/drawing/2014/main" id="{B55AECD9-CD07-479C-A5D3-F06E50ED9743}"/>
              </a:ext>
            </a:extLst>
          </p:cNvPr>
          <p:cNvGraphicFramePr>
            <a:graphicFrameLocks noGrp="1"/>
          </p:cNvGraphicFramePr>
          <p:nvPr>
            <p:ph idx="4294967295"/>
            <p:extLst>
              <p:ext uri="{D42A27DB-BD31-4B8C-83A1-F6EECF244321}">
                <p14:modId xmlns:p14="http://schemas.microsoft.com/office/powerpoint/2010/main" val="3294028908"/>
              </p:ext>
            </p:extLst>
          </p:nvPr>
        </p:nvGraphicFramePr>
        <p:xfrm>
          <a:off x="942621" y="2345267"/>
          <a:ext cx="10306755" cy="3954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8A6C7A30-1BA5-429F-B666-1B1E2B938951}"/>
              </a:ext>
            </a:extLst>
          </p:cNvPr>
          <p:cNvSpPr/>
          <p:nvPr/>
        </p:nvSpPr>
        <p:spPr>
          <a:xfrm>
            <a:off x="1516927" y="1873955"/>
            <a:ext cx="1072444" cy="97084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BD9F4D60-AC75-45AE-BE29-ADE5BD11F7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102" y="2020220"/>
            <a:ext cx="650093" cy="650093"/>
          </a:xfrm>
          <a:prstGeom prst="rect">
            <a:avLst/>
          </a:prstGeom>
        </p:spPr>
      </p:pic>
      <p:sp>
        <p:nvSpPr>
          <p:cNvPr id="8" name="Oval 7">
            <a:extLst>
              <a:ext uri="{FF2B5EF4-FFF2-40B4-BE49-F238E27FC236}">
                <a16:creationId xmlns:a16="http://schemas.microsoft.com/office/drawing/2014/main" id="{053205CF-1BA9-4C87-9E8F-1D56B757EE86}"/>
              </a:ext>
            </a:extLst>
          </p:cNvPr>
          <p:cNvSpPr/>
          <p:nvPr/>
        </p:nvSpPr>
        <p:spPr>
          <a:xfrm>
            <a:off x="4277061" y="1873955"/>
            <a:ext cx="1072444" cy="97084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B87FAC7C-DF52-40CA-9183-87C11EAF6FD9}"/>
              </a:ext>
            </a:extLst>
          </p:cNvPr>
          <p:cNvSpPr/>
          <p:nvPr/>
        </p:nvSpPr>
        <p:spPr>
          <a:xfrm>
            <a:off x="6954412" y="1882421"/>
            <a:ext cx="1072444" cy="97084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F134027F-CC5A-4878-BFFC-94B5625C5918}"/>
              </a:ext>
            </a:extLst>
          </p:cNvPr>
          <p:cNvSpPr/>
          <p:nvPr/>
        </p:nvSpPr>
        <p:spPr>
          <a:xfrm>
            <a:off x="9602629" y="1989421"/>
            <a:ext cx="1072444" cy="97084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1C35B299-0C96-4008-82A4-281D0A123B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0052" y="1949338"/>
            <a:ext cx="791857" cy="791857"/>
          </a:xfrm>
          <a:prstGeom prst="rect">
            <a:avLst/>
          </a:prstGeom>
        </p:spPr>
      </p:pic>
      <p:pic>
        <p:nvPicPr>
          <p:cNvPr id="14" name="Picture 13">
            <a:extLst>
              <a:ext uri="{FF2B5EF4-FFF2-40B4-BE49-F238E27FC236}">
                <a16:creationId xmlns:a16="http://schemas.microsoft.com/office/drawing/2014/main" id="{E0B4ED7E-7233-4D1A-B895-4175E503E2DA}"/>
              </a:ext>
            </a:extLst>
          </p:cNvPr>
          <p:cNvPicPr>
            <a:picLocks noChangeAspect="1"/>
          </p:cNvPicPr>
          <p:nvPr/>
        </p:nvPicPr>
        <p:blipFill>
          <a:blip r:embed="rId9"/>
          <a:stretch>
            <a:fillRect/>
          </a:stretch>
        </p:blipFill>
        <p:spPr>
          <a:xfrm>
            <a:off x="7180903" y="2032364"/>
            <a:ext cx="619461" cy="619461"/>
          </a:xfrm>
          <a:prstGeom prst="rect">
            <a:avLst/>
          </a:prstGeom>
        </p:spPr>
      </p:pic>
      <p:pic>
        <p:nvPicPr>
          <p:cNvPr id="16" name="Picture 15">
            <a:extLst>
              <a:ext uri="{FF2B5EF4-FFF2-40B4-BE49-F238E27FC236}">
                <a16:creationId xmlns:a16="http://schemas.microsoft.com/office/drawing/2014/main" id="{9C396E2D-53E9-43F9-BEA5-A8E37599EBFC}"/>
              </a:ext>
            </a:extLst>
          </p:cNvPr>
          <p:cNvPicPr>
            <a:picLocks noChangeAspect="1"/>
          </p:cNvPicPr>
          <p:nvPr/>
        </p:nvPicPr>
        <p:blipFill>
          <a:blip r:embed="rId10"/>
          <a:stretch>
            <a:fillRect/>
          </a:stretch>
        </p:blipFill>
        <p:spPr>
          <a:xfrm>
            <a:off x="9798321" y="2134313"/>
            <a:ext cx="665577" cy="665577"/>
          </a:xfrm>
          <a:prstGeom prst="rect">
            <a:avLst/>
          </a:prstGeom>
        </p:spPr>
      </p:pic>
    </p:spTree>
    <p:extLst>
      <p:ext uri="{BB962C8B-B14F-4D97-AF65-F5344CB8AC3E}">
        <p14:creationId xmlns:p14="http://schemas.microsoft.com/office/powerpoint/2010/main" val="968832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7223-DDD0-E29E-BA0F-6079E5989C91}"/>
              </a:ext>
            </a:extLst>
          </p:cNvPr>
          <p:cNvSpPr>
            <a:spLocks noGrp="1"/>
          </p:cNvSpPr>
          <p:nvPr>
            <p:ph type="title"/>
          </p:nvPr>
        </p:nvSpPr>
        <p:spPr>
          <a:xfrm>
            <a:off x="0" y="835260"/>
            <a:ext cx="12192000" cy="471025"/>
          </a:xfrm>
          <a:solidFill>
            <a:schemeClr val="accent3"/>
          </a:solidFill>
        </p:spPr>
        <p:txBody>
          <a:bodyPr/>
          <a:lstStyle/>
          <a:p>
            <a:pPr algn="ctr"/>
            <a:r>
              <a:rPr lang="en-IN" dirty="0">
                <a:solidFill>
                  <a:schemeClr val="bg1"/>
                </a:solidFill>
              </a:rPr>
              <a:t>How Argo CD Can Solve The Issue?</a:t>
            </a:r>
          </a:p>
        </p:txBody>
      </p:sp>
      <p:pic>
        <p:nvPicPr>
          <p:cNvPr id="5" name="Picture 4">
            <a:extLst>
              <a:ext uri="{FF2B5EF4-FFF2-40B4-BE49-F238E27FC236}">
                <a16:creationId xmlns:a16="http://schemas.microsoft.com/office/drawing/2014/main" id="{5337F5CF-66B7-8C5E-58B1-0598500C306C}"/>
              </a:ext>
            </a:extLst>
          </p:cNvPr>
          <p:cNvPicPr>
            <a:picLocks noChangeAspect="1"/>
          </p:cNvPicPr>
          <p:nvPr/>
        </p:nvPicPr>
        <p:blipFill>
          <a:blip r:embed="rId2"/>
          <a:stretch>
            <a:fillRect/>
          </a:stretch>
        </p:blipFill>
        <p:spPr>
          <a:xfrm>
            <a:off x="653057" y="2035628"/>
            <a:ext cx="10898490" cy="3732993"/>
          </a:xfrm>
          <a:prstGeom prst="rect">
            <a:avLst/>
          </a:prstGeom>
        </p:spPr>
      </p:pic>
    </p:spTree>
    <p:extLst>
      <p:ext uri="{BB962C8B-B14F-4D97-AF65-F5344CB8AC3E}">
        <p14:creationId xmlns:p14="http://schemas.microsoft.com/office/powerpoint/2010/main" val="3630903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0F1EBE-84DB-4425-9D7D-D7FF3D245858}"/>
              </a:ext>
            </a:extLst>
          </p:cNvPr>
          <p:cNvSpPr/>
          <p:nvPr/>
        </p:nvSpPr>
        <p:spPr>
          <a:xfrm>
            <a:off x="0" y="2082800"/>
            <a:ext cx="12192000" cy="30226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sym typeface="Arial"/>
            </a:endParaRPr>
          </a:p>
        </p:txBody>
      </p:sp>
      <p:sp>
        <p:nvSpPr>
          <p:cNvPr id="5" name="Title 1">
            <a:extLst>
              <a:ext uri="{FF2B5EF4-FFF2-40B4-BE49-F238E27FC236}">
                <a16:creationId xmlns:a16="http://schemas.microsoft.com/office/drawing/2014/main" id="{63FFF423-64D4-4F69-B48E-5F065703956D}"/>
              </a:ext>
            </a:extLst>
          </p:cNvPr>
          <p:cNvSpPr txBox="1">
            <a:spLocks/>
          </p:cNvSpPr>
          <p:nvPr/>
        </p:nvSpPr>
        <p:spPr>
          <a:xfrm>
            <a:off x="6973294" y="2352041"/>
            <a:ext cx="5060661" cy="2449631"/>
          </a:xfrm>
          <a:prstGeom prst="rect">
            <a:avLst/>
          </a:prstGeom>
        </p:spPr>
        <p:txBody>
          <a:bodyPr vert="horz" lIns="91440" tIns="45720" rIns="91440" bIns="45720" rtlCol="0" anchor="ctr">
            <a:normAutofit/>
          </a:bodyPr>
          <a:lstStyle>
            <a:lvl1pPr algn="l" defTabSz="914172" rtl="0" eaLnBrk="1" latinLnBrk="0" hangingPunct="1">
              <a:lnSpc>
                <a:spcPct val="90000"/>
              </a:lnSpc>
              <a:spcBef>
                <a:spcPct val="0"/>
              </a:spcBef>
              <a:buNone/>
              <a:defRPr sz="2200" b="1" kern="1200">
                <a:solidFill>
                  <a:schemeClr val="tx2">
                    <a:lumMod val="75000"/>
                  </a:schemeClr>
                </a:solidFill>
                <a:latin typeface="+mj-lt"/>
                <a:ea typeface="+mj-ea"/>
                <a:cs typeface="+mj-cs"/>
              </a:defRPr>
            </a:lvl1pPr>
          </a:lstStyle>
          <a:p>
            <a:pPr marL="0" marR="0" lvl="0" indent="0" algn="l" defTabSz="914172" rtl="0" eaLnBrk="1" fontAlgn="auto" latinLnBrk="0" hangingPunct="1">
              <a:lnSpc>
                <a:spcPct val="90000"/>
              </a:lnSpc>
              <a:spcBef>
                <a:spcPct val="0"/>
              </a:spcBef>
              <a:spcAft>
                <a:spcPts val="0"/>
              </a:spcAft>
              <a:buClrTx/>
              <a:buSzTx/>
              <a:buFontTx/>
              <a:buNone/>
              <a:tabLst/>
              <a:defRPr/>
            </a:pPr>
            <a:r>
              <a:rPr kumimoji="0" lang="en-IN" sz="4000" b="1" i="0" u="none" strike="noStrike" kern="1200" cap="none" spc="0" normalizeH="0" baseline="0" noProof="0" dirty="0">
                <a:ln>
                  <a:noFill/>
                </a:ln>
                <a:solidFill>
                  <a:srgbClr val="44546A">
                    <a:lumMod val="75000"/>
                  </a:srgbClr>
                </a:solidFill>
                <a:effectLst/>
                <a:uLnTx/>
                <a:uFillTx/>
                <a:latin typeface="Arial" panose="020B0604020202020204"/>
                <a:ea typeface="+mj-ea"/>
                <a:cs typeface="+mj-cs"/>
                <a:sym typeface="Arial"/>
              </a:rPr>
              <a:t>Introduction</a:t>
            </a:r>
          </a:p>
        </p:txBody>
      </p:sp>
      <p:pic>
        <p:nvPicPr>
          <p:cNvPr id="3074" name="Picture 2" descr="Coach speaking before audience. Mentor presenting charts and reports, Employees meeting at business training, seminar or conference. Vector illustration for presentation, lecture, education ">
            <a:extLst>
              <a:ext uri="{FF2B5EF4-FFF2-40B4-BE49-F238E27FC236}">
                <a16:creationId xmlns:a16="http://schemas.microsoft.com/office/drawing/2014/main" id="{47505F28-4135-4FD3-9359-0CD66B705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60" y="1726007"/>
            <a:ext cx="6562689" cy="4099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56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EFB9-862F-AC51-5D6E-2CF74FDC3DD6}"/>
              </a:ext>
            </a:extLst>
          </p:cNvPr>
          <p:cNvSpPr>
            <a:spLocks noGrp="1"/>
          </p:cNvSpPr>
          <p:nvPr>
            <p:ph type="title"/>
          </p:nvPr>
        </p:nvSpPr>
        <p:spPr/>
        <p:txBody>
          <a:bodyPr/>
          <a:lstStyle/>
          <a:p>
            <a:r>
              <a:rPr lang="en-IN" dirty="0">
                <a:latin typeface="+mn-lt"/>
              </a:rPr>
              <a:t>INTRODUCTION</a:t>
            </a:r>
          </a:p>
        </p:txBody>
      </p:sp>
      <p:pic>
        <p:nvPicPr>
          <p:cNvPr id="4100" name="Picture 4" descr="transport logistics ">
            <a:extLst>
              <a:ext uri="{FF2B5EF4-FFF2-40B4-BE49-F238E27FC236}">
                <a16:creationId xmlns:a16="http://schemas.microsoft.com/office/drawing/2014/main" id="{03650118-2E52-4901-913C-A6243CCBF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1227" y="649948"/>
            <a:ext cx="5060773" cy="57288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a:extLst>
              <a:ext uri="{FF2B5EF4-FFF2-40B4-BE49-F238E27FC236}">
                <a16:creationId xmlns:a16="http://schemas.microsoft.com/office/drawing/2014/main" id="{82F01926-CF83-4643-A71C-3777423A7805}"/>
              </a:ext>
            </a:extLst>
          </p:cNvPr>
          <p:cNvGraphicFramePr>
            <a:graphicFrameLocks noGrp="1"/>
          </p:cNvGraphicFramePr>
          <p:nvPr>
            <p:ph idx="4294967295"/>
            <p:extLst>
              <p:ext uri="{D42A27DB-BD31-4B8C-83A1-F6EECF244321}">
                <p14:modId xmlns:p14="http://schemas.microsoft.com/office/powerpoint/2010/main" val="215407263"/>
              </p:ext>
            </p:extLst>
          </p:nvPr>
        </p:nvGraphicFramePr>
        <p:xfrm>
          <a:off x="343801" y="1740421"/>
          <a:ext cx="7416800" cy="35478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3325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CLIENT_LOGO_SHAPE" val="TRUE"/>
</p:tagLst>
</file>

<file path=ppt/tags/tag2.xml><?xml version="1.0" encoding="utf-8"?>
<p:tagLst xmlns:a="http://schemas.openxmlformats.org/drawingml/2006/main" xmlns:r="http://schemas.openxmlformats.org/officeDocument/2006/relationships" xmlns:p="http://schemas.openxmlformats.org/presentationml/2006/main">
  <p:tag name="SP_CLIENT_LOGO_SHAPE" val="TRUE"/>
</p:tagLst>
</file>

<file path=ppt/tags/tag3.xml><?xml version="1.0" encoding="utf-8"?>
<p:tagLst xmlns:a="http://schemas.openxmlformats.org/drawingml/2006/main" xmlns:r="http://schemas.openxmlformats.org/officeDocument/2006/relationships" xmlns:p="http://schemas.openxmlformats.org/presentationml/2006/main">
  <p:tag name="SP_CLIENT_LOGO_SHAPE" val="TRUE"/>
</p:tagLst>
</file>

<file path=ppt/tags/tag4.xml><?xml version="1.0" encoding="utf-8"?>
<p:tagLst xmlns:a="http://schemas.openxmlformats.org/drawingml/2006/main" xmlns:r="http://schemas.openxmlformats.org/officeDocument/2006/relationships" xmlns:p="http://schemas.openxmlformats.org/presentationml/2006/main">
  <p:tag name="SP_CLIENT_LOGO_SHAPE" val="TRUE"/>
</p:tagLst>
</file>

<file path=ppt/tags/tag5.xml><?xml version="1.0" encoding="utf-8"?>
<p:tagLst xmlns:a="http://schemas.openxmlformats.org/drawingml/2006/main" xmlns:r="http://schemas.openxmlformats.org/officeDocument/2006/relationships" xmlns:p="http://schemas.openxmlformats.org/presentationml/2006/main">
  <p:tag name="SP_CLIENT_LOGO_SHAPE" val="TRUE"/>
</p:tagLst>
</file>

<file path=ppt/tags/tag6.xml><?xml version="1.0" encoding="utf-8"?>
<p:tagLst xmlns:a="http://schemas.openxmlformats.org/drawingml/2006/main" xmlns:r="http://schemas.openxmlformats.org/officeDocument/2006/relationships" xmlns:p="http://schemas.openxmlformats.org/presentationml/2006/main">
  <p:tag name="SP_CLIENT_LOGO_SHAPE" val="TRUE"/>
</p:tagLst>
</file>

<file path=ppt/tags/tag7.xml><?xml version="1.0" encoding="utf-8"?>
<p:tagLst xmlns:a="http://schemas.openxmlformats.org/drawingml/2006/main" xmlns:r="http://schemas.openxmlformats.org/officeDocument/2006/relationships" xmlns:p="http://schemas.openxmlformats.org/presentationml/2006/main">
  <p:tag name="SP_CLIENT_LOGO_SHAPE" val="TRUE"/>
</p:tagLst>
</file>

<file path=ppt/tags/tag8.xml><?xml version="1.0" encoding="utf-8"?>
<p:tagLst xmlns:a="http://schemas.openxmlformats.org/drawingml/2006/main" xmlns:r="http://schemas.openxmlformats.org/officeDocument/2006/relationships" xmlns:p="http://schemas.openxmlformats.org/presentationml/2006/main">
  <p:tag name="SP_CLIENT_LOGO_SHAPE" val="TRUE"/>
</p:tagLst>
</file>

<file path=ppt/theme/theme1.xml><?xml version="1.0" encoding="utf-8"?>
<a:theme xmlns:a="http://schemas.openxmlformats.org/drawingml/2006/main" name="1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Theme">
  <a:themeElements>
    <a:clrScheme name="Custom 8">
      <a:dk1>
        <a:srgbClr val="000000"/>
      </a:dk1>
      <a:lt1>
        <a:srgbClr val="FFFFFF"/>
      </a:lt1>
      <a:dk2>
        <a:srgbClr val="44546A"/>
      </a:dk2>
      <a:lt2>
        <a:srgbClr val="E7E6E6"/>
      </a:lt2>
      <a:accent1>
        <a:srgbClr val="5B9BD5"/>
      </a:accent1>
      <a:accent2>
        <a:srgbClr val="2AC6D1"/>
      </a:accent2>
      <a:accent3>
        <a:srgbClr val="4BC7A0"/>
      </a:accent3>
      <a:accent4>
        <a:srgbClr val="2AC6D1"/>
      </a:accent4>
      <a:accent5>
        <a:srgbClr val="5B9BD5"/>
      </a:accent5>
      <a:accent6>
        <a:srgbClr val="44546A"/>
      </a:accent6>
      <a:hlink>
        <a:srgbClr val="333A45"/>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2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6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1742</TotalTime>
  <Words>2673</Words>
  <Application>Microsoft Office PowerPoint</Application>
  <PresentationFormat>Widescreen</PresentationFormat>
  <Paragraphs>283</Paragraphs>
  <Slides>57</Slides>
  <Notes>12</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57</vt:i4>
      </vt:variant>
    </vt:vector>
  </HeadingPairs>
  <TitlesOfParts>
    <vt:vector size="70" baseType="lpstr">
      <vt:lpstr>Arial</vt:lpstr>
      <vt:lpstr>Arial Black</vt:lpstr>
      <vt:lpstr>Calibri</vt:lpstr>
      <vt:lpstr>Cambria</vt:lpstr>
      <vt:lpstr>Consolas</vt:lpstr>
      <vt:lpstr>Montserrat</vt:lpstr>
      <vt:lpstr>Roboto</vt:lpstr>
      <vt:lpstr>source-serif-pro</vt:lpstr>
      <vt:lpstr>Trebuchet MS</vt:lpstr>
      <vt:lpstr>1_Office Theme</vt:lpstr>
      <vt:lpstr>4_Office Theme</vt:lpstr>
      <vt:lpstr>2_Office Theme</vt:lpstr>
      <vt:lpstr>6_Office Theme</vt:lpstr>
      <vt:lpstr>PowerPoint Presentation</vt:lpstr>
      <vt:lpstr>PowerPoint Presentation</vt:lpstr>
      <vt:lpstr>PowerPoint Presentation</vt:lpstr>
      <vt:lpstr>WHAT IS ARGO CD?</vt:lpstr>
      <vt:lpstr>CICD (Continuous Delivery)</vt:lpstr>
      <vt:lpstr>Challenges</vt:lpstr>
      <vt:lpstr>How Argo CD Can Solve The Issue?</vt:lpstr>
      <vt:lpstr>PowerPoint Presentation</vt:lpstr>
      <vt:lpstr>INTRODUCTION</vt:lpstr>
      <vt:lpstr>INTRODUCTION</vt:lpstr>
      <vt:lpstr>WHAT IS GITOPS?</vt:lpstr>
      <vt:lpstr>WHAT IS GITOPS?</vt:lpstr>
      <vt:lpstr>PRINCIPLES</vt:lpstr>
      <vt:lpstr>BENEFITS</vt:lpstr>
      <vt:lpstr>How Argo CD Works?</vt:lpstr>
      <vt:lpstr>HOW ARGO CD WORKS?</vt:lpstr>
      <vt:lpstr>Architecture: Block Diagram</vt:lpstr>
      <vt:lpstr>UI LAYER</vt:lpstr>
      <vt:lpstr>APPLICATION LAYER</vt:lpstr>
      <vt:lpstr>CORE LAYER</vt:lpstr>
      <vt:lpstr>INFRA LAYER</vt:lpstr>
      <vt:lpstr>CORE COMPONENTS</vt:lpstr>
      <vt:lpstr>CORE COMPONENTS</vt:lpstr>
      <vt:lpstr>CORE COMPONENTS</vt:lpstr>
      <vt:lpstr>CORE FEATURES</vt:lpstr>
      <vt:lpstr>CD Workflow using Argo CD</vt:lpstr>
      <vt:lpstr>CD WORKFLOW USING ARGO CD</vt:lpstr>
      <vt:lpstr>CD WORKFLOW USING ARGO CD</vt:lpstr>
      <vt:lpstr>Installation Of Argo CD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INSTALLATION</vt:lpstr>
      <vt:lpstr>INSTALLATION</vt:lpstr>
      <vt:lpstr>INSTALLATION</vt:lpstr>
      <vt:lpstr>INSTALLATION</vt:lpstr>
      <vt:lpstr>ARGO UI</vt:lpstr>
      <vt:lpstr>INITIAL PASSWORD</vt:lpstr>
      <vt:lpstr>INITIAL PASSWORD</vt:lpstr>
      <vt:lpstr>WORKFLOW OF ARGOCD</vt:lpstr>
      <vt:lpstr>WORKFLOW OF ARGOCD</vt:lpstr>
      <vt:lpstr>CRD: KIND</vt:lpstr>
      <vt:lpstr>Explanation</vt:lpstr>
      <vt:lpstr>SOURCE FIELD</vt:lpstr>
      <vt:lpstr>EXPLANATION</vt:lpstr>
      <vt:lpstr>DESTINATION FIELD</vt:lpstr>
      <vt:lpstr>SYNC POLICY</vt:lpstr>
      <vt:lpstr>SELF HEAL</vt:lpstr>
      <vt:lpstr>SELF HEAL</vt:lpstr>
      <vt:lpstr>SELF HEAL</vt:lpstr>
      <vt:lpstr>LABS</vt:lpstr>
      <vt:lpstr>FEEDBACK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test</dc:creator>
  <cp:lastModifiedBy>john test</cp:lastModifiedBy>
  <cp:revision>66</cp:revision>
  <dcterms:created xsi:type="dcterms:W3CDTF">2024-06-10T03:53:37Z</dcterms:created>
  <dcterms:modified xsi:type="dcterms:W3CDTF">2026-02-09T04:48:37Z</dcterms:modified>
</cp:coreProperties>
</file>